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27"/>
  </p:notesMasterIdLst>
  <p:sldIdLst>
    <p:sldId id="256" r:id="rId2"/>
    <p:sldId id="286" r:id="rId3"/>
    <p:sldId id="258" r:id="rId4"/>
    <p:sldId id="257" r:id="rId5"/>
    <p:sldId id="259" r:id="rId6"/>
    <p:sldId id="260" r:id="rId7"/>
    <p:sldId id="285" r:id="rId8"/>
    <p:sldId id="273" r:id="rId9"/>
    <p:sldId id="261" r:id="rId10"/>
    <p:sldId id="274" r:id="rId11"/>
    <p:sldId id="262" r:id="rId12"/>
    <p:sldId id="276" r:id="rId13"/>
    <p:sldId id="263" r:id="rId14"/>
    <p:sldId id="269" r:id="rId15"/>
    <p:sldId id="277" r:id="rId16"/>
    <p:sldId id="264" r:id="rId17"/>
    <p:sldId id="280" r:id="rId18"/>
    <p:sldId id="271" r:id="rId19"/>
    <p:sldId id="265" r:id="rId20"/>
    <p:sldId id="270" r:id="rId21"/>
    <p:sldId id="283" r:id="rId22"/>
    <p:sldId id="266" r:id="rId23"/>
    <p:sldId id="267" r:id="rId24"/>
    <p:sldId id="272" r:id="rId25"/>
    <p:sldId id="268" r:id="rId2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1C"/>
    <a:srgbClr val="D500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61FA7-8767-744D-817B-10350E6D74F0}" v="73" dt="2022-10-04T19:10:46.3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915"/>
  </p:normalViewPr>
  <p:slideViewPr>
    <p:cSldViewPr snapToGrid="0" snapToObjects="1">
      <p:cViewPr varScale="1">
        <p:scale>
          <a:sx n="76" d="100"/>
          <a:sy n="76" d="100"/>
        </p:scale>
        <p:origin x="322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ynolds, Samuel" userId="05ee5440-c8b4-4ef6-a4c7-cceee71a9fbf" providerId="ADAL" clId="{84C61FA7-8767-744D-817B-10350E6D74F0}"/>
    <pc:docChg chg="undo custSel addSld delSld modSld">
      <pc:chgData name="Reynolds, Samuel" userId="05ee5440-c8b4-4ef6-a4c7-cceee71a9fbf" providerId="ADAL" clId="{84C61FA7-8767-744D-817B-10350E6D74F0}" dt="2022-10-04T19:10:46.335" v="192"/>
      <pc:docMkLst>
        <pc:docMk/>
      </pc:docMkLst>
      <pc:sldChg chg="addSp delSp modSp mod">
        <pc:chgData name="Reynolds, Samuel" userId="05ee5440-c8b4-4ef6-a4c7-cceee71a9fbf" providerId="ADAL" clId="{84C61FA7-8767-744D-817B-10350E6D74F0}" dt="2022-10-04T19:07:56.660" v="158" actId="1076"/>
        <pc:sldMkLst>
          <pc:docMk/>
          <pc:sldMk cId="3692344108" sldId="262"/>
        </pc:sldMkLst>
        <pc:spChg chg="add del">
          <ac:chgData name="Reynolds, Samuel" userId="05ee5440-c8b4-4ef6-a4c7-cceee71a9fbf" providerId="ADAL" clId="{84C61FA7-8767-744D-817B-10350E6D74F0}" dt="2022-10-04T18:53:14.161" v="76"/>
          <ac:spMkLst>
            <pc:docMk/>
            <pc:sldMk cId="3692344108" sldId="262"/>
            <ac:spMk id="3" creationId="{DFD2080B-B5AF-59CB-AD05-6CC63846A172}"/>
          </ac:spMkLst>
        </pc:spChg>
        <pc:picChg chg="add del mod">
          <ac:chgData name="Reynolds, Samuel" userId="05ee5440-c8b4-4ef6-a4c7-cceee71a9fbf" providerId="ADAL" clId="{84C61FA7-8767-744D-817B-10350E6D74F0}" dt="2022-10-04T18:53:09.563" v="74" actId="478"/>
          <ac:picMkLst>
            <pc:docMk/>
            <pc:sldMk cId="3692344108" sldId="262"/>
            <ac:picMk id="10" creationId="{1A7F1650-2A40-AD63-3A10-C007F01EDDB0}"/>
          </ac:picMkLst>
        </pc:picChg>
        <pc:picChg chg="add mod">
          <ac:chgData name="Reynolds, Samuel" userId="05ee5440-c8b4-4ef6-a4c7-cceee71a9fbf" providerId="ADAL" clId="{84C61FA7-8767-744D-817B-10350E6D74F0}" dt="2022-10-04T19:07:56.660" v="158" actId="1076"/>
          <ac:picMkLst>
            <pc:docMk/>
            <pc:sldMk cId="3692344108" sldId="262"/>
            <ac:picMk id="14" creationId="{8B20CEF9-B2FB-7DFD-B2AA-55FE47AD81F6}"/>
          </ac:picMkLst>
        </pc:picChg>
      </pc:sldChg>
      <pc:sldChg chg="addSp delSp modSp mod">
        <pc:chgData name="Reynolds, Samuel" userId="05ee5440-c8b4-4ef6-a4c7-cceee71a9fbf" providerId="ADAL" clId="{84C61FA7-8767-744D-817B-10350E6D74F0}" dt="2022-10-04T19:09:48.769" v="183" actId="1076"/>
        <pc:sldMkLst>
          <pc:docMk/>
          <pc:sldMk cId="720038585" sldId="267"/>
        </pc:sldMkLst>
        <pc:spChg chg="mod">
          <ac:chgData name="Reynolds, Samuel" userId="05ee5440-c8b4-4ef6-a4c7-cceee71a9fbf" providerId="ADAL" clId="{84C61FA7-8767-744D-817B-10350E6D74F0}" dt="2022-09-19T08:17:09.062" v="18" actId="207"/>
          <ac:spMkLst>
            <pc:docMk/>
            <pc:sldMk cId="720038585" sldId="267"/>
            <ac:spMk id="6" creationId="{C7A69475-4DC7-33AA-1FA7-734858620DAA}"/>
          </ac:spMkLst>
        </pc:spChg>
        <pc:spChg chg="add del">
          <ac:chgData name="Reynolds, Samuel" userId="05ee5440-c8b4-4ef6-a4c7-cceee71a9fbf" providerId="ADAL" clId="{84C61FA7-8767-744D-817B-10350E6D74F0}" dt="2022-10-04T18:55:54.961" v="96"/>
          <ac:spMkLst>
            <pc:docMk/>
            <pc:sldMk cId="720038585" sldId="267"/>
            <ac:spMk id="14" creationId="{9678D445-C30C-64C4-2E7C-70C95CEB9741}"/>
          </ac:spMkLst>
        </pc:spChg>
        <pc:spChg chg="add del">
          <ac:chgData name="Reynolds, Samuel" userId="05ee5440-c8b4-4ef6-a4c7-cceee71a9fbf" providerId="ADAL" clId="{84C61FA7-8767-744D-817B-10350E6D74F0}" dt="2022-10-04T19:04:29.769" v="130"/>
          <ac:spMkLst>
            <pc:docMk/>
            <pc:sldMk cId="720038585" sldId="267"/>
            <ac:spMk id="16" creationId="{598633BE-5832-7A63-9D7B-2D7901744E80}"/>
          </ac:spMkLst>
        </pc:spChg>
        <pc:picChg chg="add del mod">
          <ac:chgData name="Reynolds, Samuel" userId="05ee5440-c8b4-4ef6-a4c7-cceee71a9fbf" providerId="ADAL" clId="{84C61FA7-8767-744D-817B-10350E6D74F0}" dt="2022-10-04T19:04:26.560" v="128" actId="478"/>
          <ac:picMkLst>
            <pc:docMk/>
            <pc:sldMk cId="720038585" sldId="267"/>
            <ac:picMk id="3" creationId="{3249CC4F-6A8B-2957-8EA5-08179161A83A}"/>
          </ac:picMkLst>
        </pc:picChg>
        <pc:picChg chg="del">
          <ac:chgData name="Reynolds, Samuel" userId="05ee5440-c8b4-4ef6-a4c7-cceee71a9fbf" providerId="ADAL" clId="{84C61FA7-8767-744D-817B-10350E6D74F0}" dt="2022-10-04T18:55:50.369" v="94" actId="478"/>
          <ac:picMkLst>
            <pc:docMk/>
            <pc:sldMk cId="720038585" sldId="267"/>
            <ac:picMk id="10" creationId="{35E7ACE3-5F78-F85B-7C01-E9A2278BF29F}"/>
          </ac:picMkLst>
        </pc:picChg>
        <pc:picChg chg="add mod">
          <ac:chgData name="Reynolds, Samuel" userId="05ee5440-c8b4-4ef6-a4c7-cceee71a9fbf" providerId="ADAL" clId="{84C61FA7-8767-744D-817B-10350E6D74F0}" dt="2022-10-04T19:09:48.769" v="183" actId="1076"/>
          <ac:picMkLst>
            <pc:docMk/>
            <pc:sldMk cId="720038585" sldId="267"/>
            <ac:picMk id="15" creationId="{895C4ADE-D114-6676-5526-9D1780644AC1}"/>
          </ac:picMkLst>
        </pc:picChg>
        <pc:picChg chg="add mod">
          <ac:chgData name="Reynolds, Samuel" userId="05ee5440-c8b4-4ef6-a4c7-cceee71a9fbf" providerId="ADAL" clId="{84C61FA7-8767-744D-817B-10350E6D74F0}" dt="2022-10-04T19:09:40.453" v="181" actId="1076"/>
          <ac:picMkLst>
            <pc:docMk/>
            <pc:sldMk cId="720038585" sldId="267"/>
            <ac:picMk id="17" creationId="{693A9085-7461-5984-4849-4284DB85612C}"/>
          </ac:picMkLst>
        </pc:picChg>
      </pc:sldChg>
      <pc:sldChg chg="addSp delSp modSp mod">
        <pc:chgData name="Reynolds, Samuel" userId="05ee5440-c8b4-4ef6-a4c7-cceee71a9fbf" providerId="ADAL" clId="{84C61FA7-8767-744D-817B-10350E6D74F0}" dt="2022-10-04T19:10:19.302" v="191" actId="1076"/>
        <pc:sldMkLst>
          <pc:docMk/>
          <pc:sldMk cId="122673577" sldId="268"/>
        </pc:sldMkLst>
        <pc:spChg chg="add del">
          <ac:chgData name="Reynolds, Samuel" userId="05ee5440-c8b4-4ef6-a4c7-cceee71a9fbf" providerId="ADAL" clId="{84C61FA7-8767-744D-817B-10350E6D74F0}" dt="2022-10-04T18:51:10.288" v="61"/>
          <ac:spMkLst>
            <pc:docMk/>
            <pc:sldMk cId="122673577" sldId="268"/>
            <ac:spMk id="14" creationId="{BBF5224F-12F8-380D-FC0D-CD506165E625}"/>
          </ac:spMkLst>
        </pc:spChg>
        <pc:spChg chg="add del">
          <ac:chgData name="Reynolds, Samuel" userId="05ee5440-c8b4-4ef6-a4c7-cceee71a9fbf" providerId="ADAL" clId="{84C61FA7-8767-744D-817B-10350E6D74F0}" dt="2022-10-04T19:04:58.449" v="135"/>
          <ac:spMkLst>
            <pc:docMk/>
            <pc:sldMk cId="122673577" sldId="268"/>
            <ac:spMk id="16" creationId="{A51212AC-BA05-CEEA-2F95-E25951611559}"/>
          </ac:spMkLst>
        </pc:spChg>
        <pc:spChg chg="mod">
          <ac:chgData name="Reynolds, Samuel" userId="05ee5440-c8b4-4ef6-a4c7-cceee71a9fbf" providerId="ADAL" clId="{84C61FA7-8767-744D-817B-10350E6D74F0}" dt="2022-09-19T08:17:14.045" v="19" actId="207"/>
          <ac:spMkLst>
            <pc:docMk/>
            <pc:sldMk cId="122673577" sldId="268"/>
            <ac:spMk id="35" creationId="{EAD62A23-E711-4B27-55C7-462C219735BB}"/>
          </ac:spMkLst>
        </pc:spChg>
        <pc:picChg chg="add del mod">
          <ac:chgData name="Reynolds, Samuel" userId="05ee5440-c8b4-4ef6-a4c7-cceee71a9fbf" providerId="ADAL" clId="{84C61FA7-8767-744D-817B-10350E6D74F0}" dt="2022-10-04T19:04:54.963" v="133" actId="478"/>
          <ac:picMkLst>
            <pc:docMk/>
            <pc:sldMk cId="122673577" sldId="268"/>
            <ac:picMk id="3" creationId="{0F66551D-CEB8-91D4-B088-BDB4634F49F8}"/>
          </ac:picMkLst>
        </pc:picChg>
        <pc:picChg chg="del">
          <ac:chgData name="Reynolds, Samuel" userId="05ee5440-c8b4-4ef6-a4c7-cceee71a9fbf" providerId="ADAL" clId="{84C61FA7-8767-744D-817B-10350E6D74F0}" dt="2022-10-04T18:50:59.642" v="59" actId="478"/>
          <ac:picMkLst>
            <pc:docMk/>
            <pc:sldMk cId="122673577" sldId="268"/>
            <ac:picMk id="10" creationId="{05569902-3CC9-CEE5-3268-3E87EBCEF08C}"/>
          </ac:picMkLst>
        </pc:picChg>
        <pc:picChg chg="add mod">
          <ac:chgData name="Reynolds, Samuel" userId="05ee5440-c8b4-4ef6-a4c7-cceee71a9fbf" providerId="ADAL" clId="{84C61FA7-8767-744D-817B-10350E6D74F0}" dt="2022-10-04T19:10:12.303" v="189" actId="1076"/>
          <ac:picMkLst>
            <pc:docMk/>
            <pc:sldMk cId="122673577" sldId="268"/>
            <ac:picMk id="15" creationId="{227AE6B5-4A85-CC8A-08E9-D771F2ECB5EE}"/>
          </ac:picMkLst>
        </pc:picChg>
        <pc:picChg chg="add mod">
          <ac:chgData name="Reynolds, Samuel" userId="05ee5440-c8b4-4ef6-a4c7-cceee71a9fbf" providerId="ADAL" clId="{84C61FA7-8767-744D-817B-10350E6D74F0}" dt="2022-10-04T19:10:19.302" v="191" actId="1076"/>
          <ac:picMkLst>
            <pc:docMk/>
            <pc:sldMk cId="122673577" sldId="268"/>
            <ac:picMk id="17" creationId="{8AE3E924-11E8-6BE8-6C3C-B6831E4835CB}"/>
          </ac:picMkLst>
        </pc:picChg>
      </pc:sldChg>
      <pc:sldChg chg="addSp delSp modSp mod">
        <pc:chgData name="Reynolds, Samuel" userId="05ee5440-c8b4-4ef6-a4c7-cceee71a9fbf" providerId="ADAL" clId="{84C61FA7-8767-744D-817B-10350E6D74F0}" dt="2022-10-04T19:08:26.183" v="164" actId="1076"/>
        <pc:sldMkLst>
          <pc:docMk/>
          <pc:sldMk cId="3576378570" sldId="269"/>
        </pc:sldMkLst>
        <pc:spChg chg="add del">
          <ac:chgData name="Reynolds, Samuel" userId="05ee5440-c8b4-4ef6-a4c7-cceee71a9fbf" providerId="ADAL" clId="{84C61FA7-8767-744D-817B-10350E6D74F0}" dt="2022-10-04T18:54:35.078" v="86"/>
          <ac:spMkLst>
            <pc:docMk/>
            <pc:sldMk cId="3576378570" sldId="269"/>
            <ac:spMk id="14" creationId="{31CE73BA-9130-256E-EFFA-DCF4EF171405}"/>
          </ac:spMkLst>
        </pc:spChg>
        <pc:spChg chg="add del">
          <ac:chgData name="Reynolds, Samuel" userId="05ee5440-c8b4-4ef6-a4c7-cceee71a9fbf" providerId="ADAL" clId="{84C61FA7-8767-744D-817B-10350E6D74F0}" dt="2022-10-04T18:56:31.926" v="101"/>
          <ac:spMkLst>
            <pc:docMk/>
            <pc:sldMk cId="3576378570" sldId="269"/>
            <ac:spMk id="16" creationId="{3E3F268F-6F14-F16C-E60C-892E022A74ED}"/>
          </ac:spMkLst>
        </pc:spChg>
        <pc:picChg chg="add del mod">
          <ac:chgData name="Reynolds, Samuel" userId="05ee5440-c8b4-4ef6-a4c7-cceee71a9fbf" providerId="ADAL" clId="{84C61FA7-8767-744D-817B-10350E6D74F0}" dt="2022-10-04T18:54:30.801" v="84" actId="478"/>
          <ac:picMkLst>
            <pc:docMk/>
            <pc:sldMk cId="3576378570" sldId="269"/>
            <ac:picMk id="3" creationId="{C9868214-12EC-809E-3FF4-8D42FC8CDC42}"/>
          </ac:picMkLst>
        </pc:picChg>
        <pc:picChg chg="add del mod">
          <ac:chgData name="Reynolds, Samuel" userId="05ee5440-c8b4-4ef6-a4c7-cceee71a9fbf" providerId="ADAL" clId="{84C61FA7-8767-744D-817B-10350E6D74F0}" dt="2022-10-04T18:56:27.713" v="99" actId="478"/>
          <ac:picMkLst>
            <pc:docMk/>
            <pc:sldMk cId="3576378570" sldId="269"/>
            <ac:picMk id="10" creationId="{A33F3F00-3A39-2CB6-E9CB-E99AC7428EF4}"/>
          </ac:picMkLst>
        </pc:picChg>
        <pc:picChg chg="add mod">
          <ac:chgData name="Reynolds, Samuel" userId="05ee5440-c8b4-4ef6-a4c7-cceee71a9fbf" providerId="ADAL" clId="{84C61FA7-8767-744D-817B-10350E6D74F0}" dt="2022-10-04T19:08:18.053" v="162" actId="1076"/>
          <ac:picMkLst>
            <pc:docMk/>
            <pc:sldMk cId="3576378570" sldId="269"/>
            <ac:picMk id="15" creationId="{124A2F9C-8808-445A-5D9A-433D2484D4ED}"/>
          </ac:picMkLst>
        </pc:picChg>
        <pc:picChg chg="add mod">
          <ac:chgData name="Reynolds, Samuel" userId="05ee5440-c8b4-4ef6-a4c7-cceee71a9fbf" providerId="ADAL" clId="{84C61FA7-8767-744D-817B-10350E6D74F0}" dt="2022-10-04T19:08:26.183" v="164" actId="1076"/>
          <ac:picMkLst>
            <pc:docMk/>
            <pc:sldMk cId="3576378570" sldId="269"/>
            <ac:picMk id="17" creationId="{58327A39-9961-6CFF-994A-12DD740B1F74}"/>
          </ac:picMkLst>
        </pc:picChg>
      </pc:sldChg>
      <pc:sldChg chg="addSp delSp modSp mod">
        <pc:chgData name="Reynolds, Samuel" userId="05ee5440-c8b4-4ef6-a4c7-cceee71a9fbf" providerId="ADAL" clId="{84C61FA7-8767-744D-817B-10350E6D74F0}" dt="2022-10-04T19:09:22.768" v="177" actId="1076"/>
        <pc:sldMkLst>
          <pc:docMk/>
          <pc:sldMk cId="2411321783" sldId="270"/>
        </pc:sldMkLst>
        <pc:spChg chg="add del">
          <ac:chgData name="Reynolds, Samuel" userId="05ee5440-c8b4-4ef6-a4c7-cceee71a9fbf" providerId="ADAL" clId="{84C61FA7-8767-744D-817B-10350E6D74F0}" dt="2022-10-04T18:50:04.361" v="56"/>
          <ac:spMkLst>
            <pc:docMk/>
            <pc:sldMk cId="2411321783" sldId="270"/>
            <ac:spMk id="6" creationId="{32038D0F-0E91-9952-7A68-2307CBE1ED38}"/>
          </ac:spMkLst>
        </pc:spChg>
        <pc:spChg chg="add del">
          <ac:chgData name="Reynolds, Samuel" userId="05ee5440-c8b4-4ef6-a4c7-cceee71a9fbf" providerId="ADAL" clId="{84C61FA7-8767-744D-817B-10350E6D74F0}" dt="2022-10-04T19:03:55.635" v="125"/>
          <ac:spMkLst>
            <pc:docMk/>
            <pc:sldMk cId="2411321783" sldId="270"/>
            <ac:spMk id="14" creationId="{B6C3B8E0-9763-ED60-3D20-6D9027114EA3}"/>
          </ac:spMkLst>
        </pc:spChg>
        <pc:picChg chg="del">
          <ac:chgData name="Reynolds, Samuel" userId="05ee5440-c8b4-4ef6-a4c7-cceee71a9fbf" providerId="ADAL" clId="{84C61FA7-8767-744D-817B-10350E6D74F0}" dt="2022-10-04T18:49:58.891" v="54" actId="478"/>
          <ac:picMkLst>
            <pc:docMk/>
            <pc:sldMk cId="2411321783" sldId="270"/>
            <ac:picMk id="3" creationId="{7ECD25EB-763E-069A-EF06-A54F2B741F4F}"/>
          </ac:picMkLst>
        </pc:picChg>
        <pc:picChg chg="add mod">
          <ac:chgData name="Reynolds, Samuel" userId="05ee5440-c8b4-4ef6-a4c7-cceee71a9fbf" providerId="ADAL" clId="{84C61FA7-8767-744D-817B-10350E6D74F0}" dt="2022-10-04T19:09:16.069" v="175" actId="1076"/>
          <ac:picMkLst>
            <pc:docMk/>
            <pc:sldMk cId="2411321783" sldId="270"/>
            <ac:picMk id="10" creationId="{B0E2C4B7-923B-DFC1-97B3-9D54E4FCE575}"/>
          </ac:picMkLst>
        </pc:picChg>
        <pc:picChg chg="add mod">
          <ac:chgData name="Reynolds, Samuel" userId="05ee5440-c8b4-4ef6-a4c7-cceee71a9fbf" providerId="ADAL" clId="{84C61FA7-8767-744D-817B-10350E6D74F0}" dt="2022-10-04T19:09:22.768" v="177" actId="1076"/>
          <ac:picMkLst>
            <pc:docMk/>
            <pc:sldMk cId="2411321783" sldId="270"/>
            <ac:picMk id="15" creationId="{A6645F67-A492-DD38-EC5F-96B0BC82FCAE}"/>
          </ac:picMkLst>
        </pc:picChg>
        <pc:picChg chg="del">
          <ac:chgData name="Reynolds, Samuel" userId="05ee5440-c8b4-4ef6-a4c7-cceee71a9fbf" providerId="ADAL" clId="{84C61FA7-8767-744D-817B-10350E6D74F0}" dt="2022-10-04T19:03:50.203" v="123" actId="478"/>
          <ac:picMkLst>
            <pc:docMk/>
            <pc:sldMk cId="2411321783" sldId="270"/>
            <ac:picMk id="25" creationId="{61281366-7E53-45FC-AEAC-44C713970091}"/>
          </ac:picMkLst>
        </pc:picChg>
      </pc:sldChg>
      <pc:sldChg chg="addSp delSp modSp mod">
        <pc:chgData name="Reynolds, Samuel" userId="05ee5440-c8b4-4ef6-a4c7-cceee71a9fbf" providerId="ADAL" clId="{84C61FA7-8767-744D-817B-10350E6D74F0}" dt="2022-10-04T19:09:05.841" v="173" actId="1076"/>
        <pc:sldMkLst>
          <pc:docMk/>
          <pc:sldMk cId="2643030836" sldId="271"/>
        </pc:sldMkLst>
        <pc:spChg chg="add del">
          <ac:chgData name="Reynolds, Samuel" userId="05ee5440-c8b4-4ef6-a4c7-cceee71a9fbf" providerId="ADAL" clId="{84C61FA7-8767-744D-817B-10350E6D74F0}" dt="2022-10-04T18:51:56.728" v="66"/>
          <ac:spMkLst>
            <pc:docMk/>
            <pc:sldMk cId="2643030836" sldId="271"/>
            <ac:spMk id="6" creationId="{264EB0F4-EFB0-744F-5D76-0459E88866C4}"/>
          </ac:spMkLst>
        </pc:spChg>
        <pc:spChg chg="del mod">
          <ac:chgData name="Reynolds, Samuel" userId="05ee5440-c8b4-4ef6-a4c7-cceee71a9fbf" providerId="ADAL" clId="{84C61FA7-8767-744D-817B-10350E6D74F0}" dt="2022-09-19T14:08:56.069" v="26" actId="21"/>
          <ac:spMkLst>
            <pc:docMk/>
            <pc:sldMk cId="2643030836" sldId="271"/>
            <ac:spMk id="6" creationId="{C7A69475-4DC7-33AA-1FA7-734858620DAA}"/>
          </ac:spMkLst>
        </pc:spChg>
        <pc:spChg chg="add mod">
          <ac:chgData name="Reynolds, Samuel" userId="05ee5440-c8b4-4ef6-a4c7-cceee71a9fbf" providerId="ADAL" clId="{84C61FA7-8767-744D-817B-10350E6D74F0}" dt="2022-09-19T14:09:14.404" v="34" actId="1076"/>
          <ac:spMkLst>
            <pc:docMk/>
            <pc:sldMk cId="2643030836" sldId="271"/>
            <ac:spMk id="14" creationId="{D7457C12-AC6F-8383-2427-24B31E0416DE}"/>
          </ac:spMkLst>
        </pc:spChg>
        <pc:spChg chg="add mod">
          <ac:chgData name="Reynolds, Samuel" userId="05ee5440-c8b4-4ef6-a4c7-cceee71a9fbf" providerId="ADAL" clId="{84C61FA7-8767-744D-817B-10350E6D74F0}" dt="2022-09-19T14:10:08.159" v="43"/>
          <ac:spMkLst>
            <pc:docMk/>
            <pc:sldMk cId="2643030836" sldId="271"/>
            <ac:spMk id="16" creationId="{ECB9D419-9349-9D8F-2044-2F512B6E154E}"/>
          </ac:spMkLst>
        </pc:spChg>
        <pc:spChg chg="add del">
          <ac:chgData name="Reynolds, Samuel" userId="05ee5440-c8b4-4ef6-a4c7-cceee71a9fbf" providerId="ADAL" clId="{84C61FA7-8767-744D-817B-10350E6D74F0}" dt="2022-10-04T19:01:41.220" v="120"/>
          <ac:spMkLst>
            <pc:docMk/>
            <pc:sldMk cId="2643030836" sldId="271"/>
            <ac:spMk id="17" creationId="{0B6CE499-C9CE-EAE3-B16B-2BCD7E94286E}"/>
          </ac:spMkLst>
        </pc:spChg>
        <pc:spChg chg="del mod">
          <ac:chgData name="Reynolds, Samuel" userId="05ee5440-c8b4-4ef6-a4c7-cceee71a9fbf" providerId="ADAL" clId="{84C61FA7-8767-744D-817B-10350E6D74F0}" dt="2022-09-19T14:09:02.878" v="28" actId="21"/>
          <ac:spMkLst>
            <pc:docMk/>
            <pc:sldMk cId="2643030836" sldId="271"/>
            <ac:spMk id="35" creationId="{EAD62A23-E711-4B27-55C7-462C219735BB}"/>
          </ac:spMkLst>
        </pc:spChg>
        <pc:picChg chg="add del mod">
          <ac:chgData name="Reynolds, Samuel" userId="05ee5440-c8b4-4ef6-a4c7-cceee71a9fbf" providerId="ADAL" clId="{84C61FA7-8767-744D-817B-10350E6D74F0}" dt="2022-09-19T14:09:02.878" v="28" actId="21"/>
          <ac:picMkLst>
            <pc:docMk/>
            <pc:sldMk cId="2643030836" sldId="271"/>
            <ac:picMk id="3" creationId="{A34FA699-E594-D9A3-BA9F-D68A1B657E19}"/>
          </ac:picMkLst>
        </pc:picChg>
        <pc:picChg chg="del">
          <ac:chgData name="Reynolds, Samuel" userId="05ee5440-c8b4-4ef6-a4c7-cceee71a9fbf" providerId="ADAL" clId="{84C61FA7-8767-744D-817B-10350E6D74F0}" dt="2022-10-04T18:51:50.872" v="64" actId="478"/>
          <ac:picMkLst>
            <pc:docMk/>
            <pc:sldMk cId="2643030836" sldId="271"/>
            <ac:picMk id="3" creationId="{E16725A3-C6D7-50C1-A73F-EF008AC0D3F3}"/>
          </ac:picMkLst>
        </pc:picChg>
        <pc:picChg chg="add mod">
          <ac:chgData name="Reynolds, Samuel" userId="05ee5440-c8b4-4ef6-a4c7-cceee71a9fbf" providerId="ADAL" clId="{84C61FA7-8767-744D-817B-10350E6D74F0}" dt="2022-10-04T19:09:05.841" v="173" actId="1076"/>
          <ac:picMkLst>
            <pc:docMk/>
            <pc:sldMk cId="2643030836" sldId="271"/>
            <ac:picMk id="10" creationId="{23303BDF-34DA-2CCF-0DFB-BA98B39EF4D8}"/>
          </ac:picMkLst>
        </pc:picChg>
        <pc:picChg chg="add del mod">
          <ac:chgData name="Reynolds, Samuel" userId="05ee5440-c8b4-4ef6-a4c7-cceee71a9fbf" providerId="ADAL" clId="{84C61FA7-8767-744D-817B-10350E6D74F0}" dt="2022-09-19T14:08:56.069" v="26" actId="21"/>
          <ac:picMkLst>
            <pc:docMk/>
            <pc:sldMk cId="2643030836" sldId="271"/>
            <ac:picMk id="10" creationId="{368F02AF-7410-3FE2-FE1E-8D8CEDC8B0E5}"/>
          </ac:picMkLst>
        </pc:picChg>
        <pc:picChg chg="add del mod">
          <ac:chgData name="Reynolds, Samuel" userId="05ee5440-c8b4-4ef6-a4c7-cceee71a9fbf" providerId="ADAL" clId="{84C61FA7-8767-744D-817B-10350E6D74F0}" dt="2022-10-04T19:01:38.278" v="118" actId="478"/>
          <ac:picMkLst>
            <pc:docMk/>
            <pc:sldMk cId="2643030836" sldId="271"/>
            <ac:picMk id="15" creationId="{E4EA6868-CAEE-1CA4-9A84-9E44E4B88525}"/>
          </ac:picMkLst>
        </pc:picChg>
        <pc:picChg chg="add mod">
          <ac:chgData name="Reynolds, Samuel" userId="05ee5440-c8b4-4ef6-a4c7-cceee71a9fbf" providerId="ADAL" clId="{84C61FA7-8767-744D-817B-10350E6D74F0}" dt="2022-10-04T19:08:57.701" v="171" actId="1076"/>
          <ac:picMkLst>
            <pc:docMk/>
            <pc:sldMk cId="2643030836" sldId="271"/>
            <ac:picMk id="18" creationId="{D69651B5-C0DB-7AEE-AEDD-DFA074F11D42}"/>
          </ac:picMkLst>
        </pc:picChg>
      </pc:sldChg>
      <pc:sldChg chg="addSp delSp modSp mod">
        <pc:chgData name="Reynolds, Samuel" userId="05ee5440-c8b4-4ef6-a4c7-cceee71a9fbf" providerId="ADAL" clId="{84C61FA7-8767-744D-817B-10350E6D74F0}" dt="2022-10-04T19:10:04.121" v="187" actId="1076"/>
        <pc:sldMkLst>
          <pc:docMk/>
          <pc:sldMk cId="1887210525" sldId="272"/>
        </pc:sldMkLst>
        <pc:spChg chg="add del">
          <ac:chgData name="Reynolds, Samuel" userId="05ee5440-c8b4-4ef6-a4c7-cceee71a9fbf" providerId="ADAL" clId="{84C61FA7-8767-744D-817B-10350E6D74F0}" dt="2022-10-04T18:52:33.545" v="71"/>
          <ac:spMkLst>
            <pc:docMk/>
            <pc:sldMk cId="1887210525" sldId="272"/>
            <ac:spMk id="14" creationId="{45FB4083-9D70-E679-9BCD-558C5B0892DB}"/>
          </ac:spMkLst>
        </pc:spChg>
        <pc:spChg chg="add del">
          <ac:chgData name="Reynolds, Samuel" userId="05ee5440-c8b4-4ef6-a4c7-cceee71a9fbf" providerId="ADAL" clId="{84C61FA7-8767-744D-817B-10350E6D74F0}" dt="2022-10-04T18:53:47.728" v="81"/>
          <ac:spMkLst>
            <pc:docMk/>
            <pc:sldMk cId="1887210525" sldId="272"/>
            <ac:spMk id="16" creationId="{554F195E-B01B-E7AD-8DF8-1A5D11E6714B}"/>
          </ac:spMkLst>
        </pc:spChg>
        <pc:picChg chg="del">
          <ac:chgData name="Reynolds, Samuel" userId="05ee5440-c8b4-4ef6-a4c7-cceee71a9fbf" providerId="ADAL" clId="{84C61FA7-8767-744D-817B-10350E6D74F0}" dt="2022-10-04T18:52:28.873" v="69" actId="478"/>
          <ac:picMkLst>
            <pc:docMk/>
            <pc:sldMk cId="1887210525" sldId="272"/>
            <ac:picMk id="3" creationId="{3382AE11-5643-01D3-F9C5-7D198908F300}"/>
          </ac:picMkLst>
        </pc:picChg>
        <pc:picChg chg="del">
          <ac:chgData name="Reynolds, Samuel" userId="05ee5440-c8b4-4ef6-a4c7-cceee71a9fbf" providerId="ADAL" clId="{84C61FA7-8767-744D-817B-10350E6D74F0}" dt="2022-10-04T18:53:43.271" v="79" actId="478"/>
          <ac:picMkLst>
            <pc:docMk/>
            <pc:sldMk cId="1887210525" sldId="272"/>
            <ac:picMk id="10" creationId="{8BF915D4-E293-5280-DE6C-6019A3AA673D}"/>
          </ac:picMkLst>
        </pc:picChg>
        <pc:picChg chg="add mod">
          <ac:chgData name="Reynolds, Samuel" userId="05ee5440-c8b4-4ef6-a4c7-cceee71a9fbf" providerId="ADAL" clId="{84C61FA7-8767-744D-817B-10350E6D74F0}" dt="2022-10-04T19:09:57.185" v="185" actId="1076"/>
          <ac:picMkLst>
            <pc:docMk/>
            <pc:sldMk cId="1887210525" sldId="272"/>
            <ac:picMk id="15" creationId="{E208705B-6CDC-4F5F-A43E-0CE57A232A35}"/>
          </ac:picMkLst>
        </pc:picChg>
        <pc:picChg chg="add mod">
          <ac:chgData name="Reynolds, Samuel" userId="05ee5440-c8b4-4ef6-a4c7-cceee71a9fbf" providerId="ADAL" clId="{84C61FA7-8767-744D-817B-10350E6D74F0}" dt="2022-10-04T19:10:04.121" v="187" actId="1076"/>
          <ac:picMkLst>
            <pc:docMk/>
            <pc:sldMk cId="1887210525" sldId="272"/>
            <ac:picMk id="17" creationId="{ADE5712E-2694-EDE7-BF50-A59FBCC9B53E}"/>
          </ac:picMkLst>
        </pc:picChg>
      </pc:sldChg>
      <pc:sldChg chg="addSp delSp modSp mod">
        <pc:chgData name="Reynolds, Samuel" userId="05ee5440-c8b4-4ef6-a4c7-cceee71a9fbf" providerId="ADAL" clId="{84C61FA7-8767-744D-817B-10350E6D74F0}" dt="2022-10-04T19:08:06.486" v="160" actId="1076"/>
        <pc:sldMkLst>
          <pc:docMk/>
          <pc:sldMk cId="2036388637" sldId="276"/>
        </pc:sldMkLst>
        <pc:spChg chg="add del">
          <ac:chgData name="Reynolds, Samuel" userId="05ee5440-c8b4-4ef6-a4c7-cceee71a9fbf" providerId="ADAL" clId="{84C61FA7-8767-744D-817B-10350E6D74F0}" dt="2022-10-04T18:58:29.188" v="106"/>
          <ac:spMkLst>
            <pc:docMk/>
            <pc:sldMk cId="2036388637" sldId="276"/>
            <ac:spMk id="14" creationId="{17D51ACE-EA1F-E7CC-1A45-EBAAA12E0FCF}"/>
          </ac:spMkLst>
        </pc:spChg>
        <pc:picChg chg="add del mod">
          <ac:chgData name="Reynolds, Samuel" userId="05ee5440-c8b4-4ef6-a4c7-cceee71a9fbf" providerId="ADAL" clId="{84C61FA7-8767-744D-817B-10350E6D74F0}" dt="2022-10-04T18:58:24.506" v="104" actId="478"/>
          <ac:picMkLst>
            <pc:docMk/>
            <pc:sldMk cId="2036388637" sldId="276"/>
            <ac:picMk id="10" creationId="{6B5C8B2F-8C21-98B8-2897-6C004E0F5977}"/>
          </ac:picMkLst>
        </pc:picChg>
        <pc:picChg chg="add mod">
          <ac:chgData name="Reynolds, Samuel" userId="05ee5440-c8b4-4ef6-a4c7-cceee71a9fbf" providerId="ADAL" clId="{84C61FA7-8767-744D-817B-10350E6D74F0}" dt="2022-10-04T19:08:06.486" v="160" actId="1076"/>
          <ac:picMkLst>
            <pc:docMk/>
            <pc:sldMk cId="2036388637" sldId="276"/>
            <ac:picMk id="15" creationId="{E1871784-9B6A-99DB-FE45-200D2352F08B}"/>
          </ac:picMkLst>
        </pc:picChg>
      </pc:sldChg>
      <pc:sldChg chg="del">
        <pc:chgData name="Reynolds, Samuel" userId="05ee5440-c8b4-4ef6-a4c7-cceee71a9fbf" providerId="ADAL" clId="{84C61FA7-8767-744D-817B-10350E6D74F0}" dt="2022-09-19T14:02:11.357" v="21" actId="2696"/>
        <pc:sldMkLst>
          <pc:docMk/>
          <pc:sldMk cId="1859381463" sldId="278"/>
        </pc:sldMkLst>
      </pc:sldChg>
      <pc:sldChg chg="del">
        <pc:chgData name="Reynolds, Samuel" userId="05ee5440-c8b4-4ef6-a4c7-cceee71a9fbf" providerId="ADAL" clId="{84C61FA7-8767-744D-817B-10350E6D74F0}" dt="2022-09-19T08:14:05.215" v="7" actId="2696"/>
        <pc:sldMkLst>
          <pc:docMk/>
          <pc:sldMk cId="4163686676" sldId="279"/>
        </pc:sldMkLst>
      </pc:sldChg>
      <pc:sldChg chg="addSp delSp modSp mod">
        <pc:chgData name="Reynolds, Samuel" userId="05ee5440-c8b4-4ef6-a4c7-cceee71a9fbf" providerId="ADAL" clId="{84C61FA7-8767-744D-817B-10350E6D74F0}" dt="2022-10-04T19:08:45.253" v="168" actId="1076"/>
        <pc:sldMkLst>
          <pc:docMk/>
          <pc:sldMk cId="3880797636" sldId="280"/>
        </pc:sldMkLst>
        <pc:spChg chg="add mod">
          <ac:chgData name="Reynolds, Samuel" userId="05ee5440-c8b4-4ef6-a4c7-cceee71a9fbf" providerId="ADAL" clId="{84C61FA7-8767-744D-817B-10350E6D74F0}" dt="2022-09-19T14:09:57.890" v="40" actId="1076"/>
          <ac:spMkLst>
            <pc:docMk/>
            <pc:sldMk cId="3880797636" sldId="280"/>
            <ac:spMk id="3" creationId="{2B0369B1-E136-7443-631C-2F127CF8A3C5}"/>
          </ac:spMkLst>
        </pc:spChg>
        <pc:spChg chg="add del mod">
          <ac:chgData name="Reynolds, Samuel" userId="05ee5440-c8b4-4ef6-a4c7-cceee71a9fbf" providerId="ADAL" clId="{84C61FA7-8767-744D-817B-10350E6D74F0}" dt="2022-09-19T14:09:33.790" v="37"/>
          <ac:spMkLst>
            <pc:docMk/>
            <pc:sldMk cId="3880797636" sldId="280"/>
            <ac:spMk id="14" creationId="{4C53FC43-5798-C01F-4236-A70A71C22522}"/>
          </ac:spMkLst>
        </pc:spChg>
        <pc:spChg chg="add del">
          <ac:chgData name="Reynolds, Samuel" userId="05ee5440-c8b4-4ef6-a4c7-cceee71a9fbf" providerId="ADAL" clId="{84C61FA7-8767-744D-817B-10350E6D74F0}" dt="2022-10-04T18:55:11.310" v="91"/>
          <ac:spMkLst>
            <pc:docMk/>
            <pc:sldMk cId="3880797636" sldId="280"/>
            <ac:spMk id="15" creationId="{C9716277-3011-56DC-CADA-0A8FA58C5C2A}"/>
          </ac:spMkLst>
        </pc:spChg>
        <pc:spChg chg="add del">
          <ac:chgData name="Reynolds, Samuel" userId="05ee5440-c8b4-4ef6-a4c7-cceee71a9fbf" providerId="ADAL" clId="{84C61FA7-8767-744D-817B-10350E6D74F0}" dt="2022-10-04T19:01:00.588" v="115"/>
          <ac:spMkLst>
            <pc:docMk/>
            <pc:sldMk cId="3880797636" sldId="280"/>
            <ac:spMk id="17" creationId="{D56094F5-78C8-69EB-1933-26451FDDA779}"/>
          </ac:spMkLst>
        </pc:spChg>
        <pc:spChg chg="del mod">
          <ac:chgData name="Reynolds, Samuel" userId="05ee5440-c8b4-4ef6-a4c7-cceee71a9fbf" providerId="ADAL" clId="{84C61FA7-8767-744D-817B-10350E6D74F0}" dt="2022-09-19T14:08:51.536" v="25" actId="478"/>
          <ac:spMkLst>
            <pc:docMk/>
            <pc:sldMk cId="3880797636" sldId="280"/>
            <ac:spMk id="35" creationId="{EAD62A23-E711-4B27-55C7-462C219735BB}"/>
          </ac:spMkLst>
        </pc:spChg>
        <pc:picChg chg="add del mod">
          <ac:chgData name="Reynolds, Samuel" userId="05ee5440-c8b4-4ef6-a4c7-cceee71a9fbf" providerId="ADAL" clId="{84C61FA7-8767-744D-817B-10350E6D74F0}" dt="2022-10-04T19:00:56.100" v="113" actId="478"/>
          <ac:picMkLst>
            <pc:docMk/>
            <pc:sldMk cId="3880797636" sldId="280"/>
            <ac:picMk id="10" creationId="{CCECBF77-01E3-70D1-ACF4-40D5952BB4EF}"/>
          </ac:picMkLst>
        </pc:picChg>
        <pc:picChg chg="del">
          <ac:chgData name="Reynolds, Samuel" userId="05ee5440-c8b4-4ef6-a4c7-cceee71a9fbf" providerId="ADAL" clId="{84C61FA7-8767-744D-817B-10350E6D74F0}" dt="2022-10-04T18:55:06.523" v="89" actId="478"/>
          <ac:picMkLst>
            <pc:docMk/>
            <pc:sldMk cId="3880797636" sldId="280"/>
            <ac:picMk id="14" creationId="{86AFC5AC-FD8D-08BF-A5E1-B7AEA6C78B40}"/>
          </ac:picMkLst>
        </pc:picChg>
        <pc:picChg chg="add mod">
          <ac:chgData name="Reynolds, Samuel" userId="05ee5440-c8b4-4ef6-a4c7-cceee71a9fbf" providerId="ADAL" clId="{84C61FA7-8767-744D-817B-10350E6D74F0}" dt="2022-10-04T19:08:38.303" v="166" actId="1076"/>
          <ac:picMkLst>
            <pc:docMk/>
            <pc:sldMk cId="3880797636" sldId="280"/>
            <ac:picMk id="16" creationId="{743515D6-3709-99B4-64F9-9D977940364C}"/>
          </ac:picMkLst>
        </pc:picChg>
        <pc:picChg chg="add mod">
          <ac:chgData name="Reynolds, Samuel" userId="05ee5440-c8b4-4ef6-a4c7-cceee71a9fbf" providerId="ADAL" clId="{84C61FA7-8767-744D-817B-10350E6D74F0}" dt="2022-10-04T19:08:45.253" v="168" actId="1076"/>
          <ac:picMkLst>
            <pc:docMk/>
            <pc:sldMk cId="3880797636" sldId="280"/>
            <ac:picMk id="18" creationId="{97493ECD-D7D4-159D-4AAF-89AB7C865A42}"/>
          </ac:picMkLst>
        </pc:picChg>
      </pc:sldChg>
      <pc:sldChg chg="del">
        <pc:chgData name="Reynolds, Samuel" userId="05ee5440-c8b4-4ef6-a4c7-cceee71a9fbf" providerId="ADAL" clId="{84C61FA7-8767-744D-817B-10350E6D74F0}" dt="2022-09-19T14:02:40.609" v="22" actId="2696"/>
        <pc:sldMkLst>
          <pc:docMk/>
          <pc:sldMk cId="4064641425" sldId="281"/>
        </pc:sldMkLst>
      </pc:sldChg>
      <pc:sldChg chg="addSp delSp del mod">
        <pc:chgData name="Reynolds, Samuel" userId="05ee5440-c8b4-4ef6-a4c7-cceee71a9fbf" providerId="ADAL" clId="{84C61FA7-8767-744D-817B-10350E6D74F0}" dt="2022-09-19T14:10:09.839" v="44" actId="2696"/>
        <pc:sldMkLst>
          <pc:docMk/>
          <pc:sldMk cId="925077164" sldId="282"/>
        </pc:sldMkLst>
        <pc:spChg chg="add del">
          <ac:chgData name="Reynolds, Samuel" userId="05ee5440-c8b4-4ef6-a4c7-cceee71a9fbf" providerId="ADAL" clId="{84C61FA7-8767-744D-817B-10350E6D74F0}" dt="2022-09-19T14:10:06.549" v="42" actId="21"/>
          <ac:spMkLst>
            <pc:docMk/>
            <pc:sldMk cId="925077164" sldId="282"/>
            <ac:spMk id="35" creationId="{EAD62A23-E711-4B27-55C7-462C219735BB}"/>
          </ac:spMkLst>
        </pc:spChg>
      </pc:sldChg>
      <pc:sldChg chg="addSp delSp modSp mod">
        <pc:chgData name="Reynolds, Samuel" userId="05ee5440-c8b4-4ef6-a4c7-cceee71a9fbf" providerId="ADAL" clId="{84C61FA7-8767-744D-817B-10350E6D74F0}" dt="2022-10-04T19:09:32.502" v="179" actId="1076"/>
        <pc:sldMkLst>
          <pc:docMk/>
          <pc:sldMk cId="3879392668" sldId="283"/>
        </pc:sldMkLst>
        <pc:spChg chg="add del">
          <ac:chgData name="Reynolds, Samuel" userId="05ee5440-c8b4-4ef6-a4c7-cceee71a9fbf" providerId="ADAL" clId="{84C61FA7-8767-744D-817B-10350E6D74F0}" dt="2022-10-04T18:48:59.214" v="46" actId="478"/>
          <ac:spMkLst>
            <pc:docMk/>
            <pc:sldMk cId="3879392668" sldId="283"/>
            <ac:spMk id="6" creationId="{B396C6FE-3351-ECD8-3F36-C2FB0245277D}"/>
          </ac:spMkLst>
        </pc:spChg>
        <pc:spChg chg="add del">
          <ac:chgData name="Reynolds, Samuel" userId="05ee5440-c8b4-4ef6-a4c7-cceee71a9fbf" providerId="ADAL" clId="{84C61FA7-8767-744D-817B-10350E6D74F0}" dt="2022-10-04T18:49:13.161" v="48" actId="478"/>
          <ac:spMkLst>
            <pc:docMk/>
            <pc:sldMk cId="3879392668" sldId="283"/>
            <ac:spMk id="14" creationId="{70D3CF9F-471A-FAE8-2DFC-118B8D4B6085}"/>
          </ac:spMkLst>
        </pc:spChg>
        <pc:spChg chg="add del">
          <ac:chgData name="Reynolds, Samuel" userId="05ee5440-c8b4-4ef6-a4c7-cceee71a9fbf" providerId="ADAL" clId="{84C61FA7-8767-744D-817B-10350E6D74F0}" dt="2022-10-04T18:49:26.682" v="50"/>
          <ac:spMkLst>
            <pc:docMk/>
            <pc:sldMk cId="3879392668" sldId="283"/>
            <ac:spMk id="15" creationId="{94387CB3-FA4F-7C69-9779-1B06942C1FC1}"/>
          </ac:spMkLst>
        </pc:spChg>
        <pc:spChg chg="add del">
          <ac:chgData name="Reynolds, Samuel" userId="05ee5440-c8b4-4ef6-a4c7-cceee71a9fbf" providerId="ADAL" clId="{84C61FA7-8767-744D-817B-10350E6D74F0}" dt="2022-10-04T18:58:55.371" v="110"/>
          <ac:spMkLst>
            <pc:docMk/>
            <pc:sldMk cId="3879392668" sldId="283"/>
            <ac:spMk id="17" creationId="{E1D5B38C-4DBD-9F7F-DD35-ED4F41535FAE}"/>
          </ac:spMkLst>
        </pc:spChg>
        <pc:picChg chg="add mod">
          <ac:chgData name="Reynolds, Samuel" userId="05ee5440-c8b4-4ef6-a4c7-cceee71a9fbf" providerId="ADAL" clId="{84C61FA7-8767-744D-817B-10350E6D74F0}" dt="2022-09-19T08:15:30.093" v="11" actId="1076"/>
          <ac:picMkLst>
            <pc:docMk/>
            <pc:sldMk cId="3879392668" sldId="283"/>
            <ac:picMk id="3" creationId="{49990517-CA5E-6BCC-209B-76B71D249DF2}"/>
          </ac:picMkLst>
        </pc:picChg>
        <pc:picChg chg="add mod">
          <ac:chgData name="Reynolds, Samuel" userId="05ee5440-c8b4-4ef6-a4c7-cceee71a9fbf" providerId="ADAL" clId="{84C61FA7-8767-744D-817B-10350E6D74F0}" dt="2022-10-04T19:06:02.040" v="145"/>
          <ac:picMkLst>
            <pc:docMk/>
            <pc:sldMk cId="3879392668" sldId="283"/>
            <ac:picMk id="16" creationId="{F24D659C-25EB-DF0B-2D2F-88F9729F77C8}"/>
          </ac:picMkLst>
        </pc:picChg>
        <pc:picChg chg="add mod">
          <ac:chgData name="Reynolds, Samuel" userId="05ee5440-c8b4-4ef6-a4c7-cceee71a9fbf" providerId="ADAL" clId="{84C61FA7-8767-744D-817B-10350E6D74F0}" dt="2022-10-04T19:09:32.502" v="179" actId="1076"/>
          <ac:picMkLst>
            <pc:docMk/>
            <pc:sldMk cId="3879392668" sldId="283"/>
            <ac:picMk id="18" creationId="{EB60C87B-84F1-526F-AE1C-3D10B0E6B952}"/>
          </ac:picMkLst>
        </pc:picChg>
      </pc:sldChg>
      <pc:sldChg chg="add">
        <pc:chgData name="Reynolds, Samuel" userId="05ee5440-c8b4-4ef6-a4c7-cceee71a9fbf" providerId="ADAL" clId="{84C61FA7-8767-744D-817B-10350E6D74F0}" dt="2022-10-04T19:10:46.335" v="192"/>
        <pc:sldMkLst>
          <pc:docMk/>
          <pc:sldMk cId="3397102584" sldId="286"/>
        </pc:sldMkLst>
      </pc:sldChg>
    </pc:docChg>
  </pc:docChgLst>
  <pc:docChgLst>
    <pc:chgData name="Reynolds, Samuel" userId="05ee5440-c8b4-4ef6-a4c7-cceee71a9fbf" providerId="ADAL" clId="{A0807CBE-4773-4873-A107-824FF4E029D1}"/>
    <pc:docChg chg="undo custSel addSld modSld sldOrd modMainMaster">
      <pc:chgData name="Reynolds, Samuel" userId="05ee5440-c8b4-4ef6-a4c7-cceee71a9fbf" providerId="ADAL" clId="{A0807CBE-4773-4873-A107-824FF4E029D1}" dt="2022-06-22T08:08:27.940" v="340" actId="20577"/>
      <pc:docMkLst>
        <pc:docMk/>
      </pc:docMkLst>
      <pc:sldChg chg="modSp mod">
        <pc:chgData name="Reynolds, Samuel" userId="05ee5440-c8b4-4ef6-a4c7-cceee71a9fbf" providerId="ADAL" clId="{A0807CBE-4773-4873-A107-824FF4E029D1}" dt="2022-06-22T08:08:27.940" v="340" actId="20577"/>
        <pc:sldMkLst>
          <pc:docMk/>
          <pc:sldMk cId="3382896458" sldId="256"/>
        </pc:sldMkLst>
        <pc:spChg chg="mod">
          <ac:chgData name="Reynolds, Samuel" userId="05ee5440-c8b4-4ef6-a4c7-cceee71a9fbf" providerId="ADAL" clId="{A0807CBE-4773-4873-A107-824FF4E029D1}" dt="2022-06-22T08:07:30.294" v="327" actId="1076"/>
          <ac:spMkLst>
            <pc:docMk/>
            <pc:sldMk cId="3382896458" sldId="256"/>
            <ac:spMk id="4" creationId="{0213849D-A24D-478D-8980-B00F5E055C51}"/>
          </ac:spMkLst>
        </pc:spChg>
        <pc:spChg chg="mod">
          <ac:chgData name="Reynolds, Samuel" userId="05ee5440-c8b4-4ef6-a4c7-cceee71a9fbf" providerId="ADAL" clId="{A0807CBE-4773-4873-A107-824FF4E029D1}" dt="2022-06-22T08:08:27.940" v="340" actId="20577"/>
          <ac:spMkLst>
            <pc:docMk/>
            <pc:sldMk cId="3382896458" sldId="256"/>
            <ac:spMk id="5" creationId="{BE269CBA-D85A-42DB-EEB1-30BECEEA016E}"/>
          </ac:spMkLst>
        </pc:spChg>
        <pc:spChg chg="mod">
          <ac:chgData name="Reynolds, Samuel" userId="05ee5440-c8b4-4ef6-a4c7-cceee71a9fbf" providerId="ADAL" clId="{A0807CBE-4773-4873-A107-824FF4E029D1}" dt="2022-06-14T13:38:09.935" v="267" actId="1076"/>
          <ac:spMkLst>
            <pc:docMk/>
            <pc:sldMk cId="3382896458" sldId="256"/>
            <ac:spMk id="10" creationId="{D22CC411-CD1F-66D9-2B8B-BD11EC187737}"/>
          </ac:spMkLst>
        </pc:spChg>
        <pc:spChg chg="mod">
          <ac:chgData name="Reynolds, Samuel" userId="05ee5440-c8b4-4ef6-a4c7-cceee71a9fbf" providerId="ADAL" clId="{A0807CBE-4773-4873-A107-824FF4E029D1}" dt="2022-06-22T08:07:08.361" v="321" actId="113"/>
          <ac:spMkLst>
            <pc:docMk/>
            <pc:sldMk cId="3382896458" sldId="256"/>
            <ac:spMk id="11" creationId="{E44742CF-8794-D936-A6F6-46ED07CE774F}"/>
          </ac:spMkLst>
        </pc:spChg>
      </pc:sldChg>
      <pc:sldChg chg="modSp mod">
        <pc:chgData name="Reynolds, Samuel" userId="05ee5440-c8b4-4ef6-a4c7-cceee71a9fbf" providerId="ADAL" clId="{A0807CBE-4773-4873-A107-824FF4E029D1}" dt="2022-06-13T08:14:26.608" v="9" actId="1076"/>
        <pc:sldMkLst>
          <pc:docMk/>
          <pc:sldMk cId="3004154231" sldId="258"/>
        </pc:sldMkLst>
        <pc:spChg chg="mod">
          <ac:chgData name="Reynolds, Samuel" userId="05ee5440-c8b4-4ef6-a4c7-cceee71a9fbf" providerId="ADAL" clId="{A0807CBE-4773-4873-A107-824FF4E029D1}" dt="2022-06-13T08:14:23.216" v="8" actId="14100"/>
          <ac:spMkLst>
            <pc:docMk/>
            <pc:sldMk cId="3004154231" sldId="258"/>
            <ac:spMk id="7" creationId="{8EADF07D-5723-464C-EAD5-87E30331EE22}"/>
          </ac:spMkLst>
        </pc:spChg>
        <pc:spChg chg="mod">
          <ac:chgData name="Reynolds, Samuel" userId="05ee5440-c8b4-4ef6-a4c7-cceee71a9fbf" providerId="ADAL" clId="{A0807CBE-4773-4873-A107-824FF4E029D1}" dt="2022-06-13T08:14:20.985" v="7" actId="14100"/>
          <ac:spMkLst>
            <pc:docMk/>
            <pc:sldMk cId="3004154231" sldId="258"/>
            <ac:spMk id="8" creationId="{A90EFDC2-2611-EA38-2790-CDD9DF420F55}"/>
          </ac:spMkLst>
        </pc:spChg>
        <pc:spChg chg="mod">
          <ac:chgData name="Reynolds, Samuel" userId="05ee5440-c8b4-4ef6-a4c7-cceee71a9fbf" providerId="ADAL" clId="{A0807CBE-4773-4873-A107-824FF4E029D1}" dt="2022-06-13T08:14:26.608" v="9" actId="1076"/>
          <ac:spMkLst>
            <pc:docMk/>
            <pc:sldMk cId="3004154231" sldId="258"/>
            <ac:spMk id="11" creationId="{8292B36B-0FC2-3116-7C00-D5BCED83695A}"/>
          </ac:spMkLst>
        </pc:spChg>
      </pc:sldChg>
      <pc:sldChg chg="modSp mod">
        <pc:chgData name="Reynolds, Samuel" userId="05ee5440-c8b4-4ef6-a4c7-cceee71a9fbf" providerId="ADAL" clId="{A0807CBE-4773-4873-A107-824FF4E029D1}" dt="2022-06-13T08:15:00.523" v="17" actId="1036"/>
        <pc:sldMkLst>
          <pc:docMk/>
          <pc:sldMk cId="1230509684" sldId="261"/>
        </pc:sldMkLst>
        <pc:spChg chg="mod">
          <ac:chgData name="Reynolds, Samuel" userId="05ee5440-c8b4-4ef6-a4c7-cceee71a9fbf" providerId="ADAL" clId="{A0807CBE-4773-4873-A107-824FF4E029D1}" dt="2022-06-13T08:14:43.297" v="11" actId="14100"/>
          <ac:spMkLst>
            <pc:docMk/>
            <pc:sldMk cId="1230509684" sldId="261"/>
            <ac:spMk id="7" creationId="{8EADF07D-5723-464C-EAD5-87E30331EE22}"/>
          </ac:spMkLst>
        </pc:spChg>
        <pc:spChg chg="mod">
          <ac:chgData name="Reynolds, Samuel" userId="05ee5440-c8b4-4ef6-a4c7-cceee71a9fbf" providerId="ADAL" clId="{A0807CBE-4773-4873-A107-824FF4E029D1}" dt="2022-06-13T08:14:41.409" v="10" actId="14100"/>
          <ac:spMkLst>
            <pc:docMk/>
            <pc:sldMk cId="1230509684" sldId="261"/>
            <ac:spMk id="8" creationId="{A90EFDC2-2611-EA38-2790-CDD9DF420F55}"/>
          </ac:spMkLst>
        </pc:spChg>
        <pc:spChg chg="mod">
          <ac:chgData name="Reynolds, Samuel" userId="05ee5440-c8b4-4ef6-a4c7-cceee71a9fbf" providerId="ADAL" clId="{A0807CBE-4773-4873-A107-824FF4E029D1}" dt="2022-06-13T08:15:00.523" v="17" actId="1036"/>
          <ac:spMkLst>
            <pc:docMk/>
            <pc:sldMk cId="1230509684" sldId="261"/>
            <ac:spMk id="11" creationId="{8292B36B-0FC2-3116-7C00-D5BCED83695A}"/>
          </ac:spMkLst>
        </pc:spChg>
      </pc:sldChg>
      <pc:sldChg chg="addSp delSp modSp mod">
        <pc:chgData name="Reynolds, Samuel" userId="05ee5440-c8b4-4ef6-a4c7-cceee71a9fbf" providerId="ADAL" clId="{A0807CBE-4773-4873-A107-824FF4E029D1}" dt="2022-06-13T09:18:40.413" v="40"/>
        <pc:sldMkLst>
          <pc:docMk/>
          <pc:sldMk cId="3692344108" sldId="262"/>
        </pc:sldMkLst>
        <pc:spChg chg="mod">
          <ac:chgData name="Reynolds, Samuel" userId="05ee5440-c8b4-4ef6-a4c7-cceee71a9fbf" providerId="ADAL" clId="{A0807CBE-4773-4873-A107-824FF4E029D1}" dt="2022-06-13T09:18:25.254" v="35" actId="113"/>
          <ac:spMkLst>
            <pc:docMk/>
            <pc:sldMk cId="3692344108" sldId="262"/>
            <ac:spMk id="35" creationId="{EAD62A23-E711-4B27-55C7-462C219735BB}"/>
          </ac:spMkLst>
        </pc:spChg>
        <pc:picChg chg="del">
          <ac:chgData name="Reynolds, Samuel" userId="05ee5440-c8b4-4ef6-a4c7-cceee71a9fbf" providerId="ADAL" clId="{A0807CBE-4773-4873-A107-824FF4E029D1}" dt="2022-06-13T09:18:27.164" v="36" actId="478"/>
          <ac:picMkLst>
            <pc:docMk/>
            <pc:sldMk cId="3692344108" sldId="262"/>
            <ac:picMk id="2" creationId="{BB294646-F6A4-C304-D9AB-0C24262FD1C1}"/>
          </ac:picMkLst>
        </pc:picChg>
        <pc:picChg chg="add mod">
          <ac:chgData name="Reynolds, Samuel" userId="05ee5440-c8b4-4ef6-a4c7-cceee71a9fbf" providerId="ADAL" clId="{A0807CBE-4773-4873-A107-824FF4E029D1}" dt="2022-06-13T09:18:40.413" v="40"/>
          <ac:picMkLst>
            <pc:docMk/>
            <pc:sldMk cId="3692344108" sldId="262"/>
            <ac:picMk id="23" creationId="{019C62A5-9DA7-4407-8A9B-7ACD45637A78}"/>
          </ac:picMkLst>
        </pc:picChg>
      </pc:sldChg>
      <pc:sldChg chg="modSp mod">
        <pc:chgData name="Reynolds, Samuel" userId="05ee5440-c8b4-4ef6-a4c7-cceee71a9fbf" providerId="ADAL" clId="{A0807CBE-4773-4873-A107-824FF4E029D1}" dt="2022-06-13T08:14:07.105" v="6" actId="14100"/>
        <pc:sldMkLst>
          <pc:docMk/>
          <pc:sldMk cId="2310508639" sldId="263"/>
        </pc:sldMkLst>
        <pc:spChg chg="mod">
          <ac:chgData name="Reynolds, Samuel" userId="05ee5440-c8b4-4ef6-a4c7-cceee71a9fbf" providerId="ADAL" clId="{A0807CBE-4773-4873-A107-824FF4E029D1}" dt="2022-06-13T08:14:07.105" v="6" actId="14100"/>
          <ac:spMkLst>
            <pc:docMk/>
            <pc:sldMk cId="2310508639" sldId="263"/>
            <ac:spMk id="4" creationId="{E1D21630-906D-1258-1EFD-6B6742DA5242}"/>
          </ac:spMkLst>
        </pc:spChg>
        <pc:spChg chg="mod">
          <ac:chgData name="Reynolds, Samuel" userId="05ee5440-c8b4-4ef6-a4c7-cceee71a9fbf" providerId="ADAL" clId="{A0807CBE-4773-4873-A107-824FF4E029D1}" dt="2022-06-13T08:13:45.109" v="3" actId="14100"/>
          <ac:spMkLst>
            <pc:docMk/>
            <pc:sldMk cId="2310508639" sldId="263"/>
            <ac:spMk id="7" creationId="{8EADF07D-5723-464C-EAD5-87E30331EE22}"/>
          </ac:spMkLst>
        </pc:spChg>
        <pc:spChg chg="mod">
          <ac:chgData name="Reynolds, Samuel" userId="05ee5440-c8b4-4ef6-a4c7-cceee71a9fbf" providerId="ADAL" clId="{A0807CBE-4773-4873-A107-824FF4E029D1}" dt="2022-06-13T08:13:43.040" v="2" actId="14100"/>
          <ac:spMkLst>
            <pc:docMk/>
            <pc:sldMk cId="2310508639" sldId="263"/>
            <ac:spMk id="8" creationId="{A90EFDC2-2611-EA38-2790-CDD9DF420F55}"/>
          </ac:spMkLst>
        </pc:spChg>
        <pc:spChg chg="mod">
          <ac:chgData name="Reynolds, Samuel" userId="05ee5440-c8b4-4ef6-a4c7-cceee71a9fbf" providerId="ADAL" clId="{A0807CBE-4773-4873-A107-824FF4E029D1}" dt="2022-06-13T08:13:35.283" v="1" actId="12788"/>
          <ac:spMkLst>
            <pc:docMk/>
            <pc:sldMk cId="2310508639" sldId="263"/>
            <ac:spMk id="9" creationId="{4C9095DC-EBAA-2C89-4370-59ED395F08B8}"/>
          </ac:spMkLst>
        </pc:spChg>
        <pc:spChg chg="mod">
          <ac:chgData name="Reynolds, Samuel" userId="05ee5440-c8b4-4ef6-a4c7-cceee71a9fbf" providerId="ADAL" clId="{A0807CBE-4773-4873-A107-824FF4E029D1}" dt="2022-06-13T08:13:47.608" v="4" actId="1076"/>
          <ac:spMkLst>
            <pc:docMk/>
            <pc:sldMk cId="2310508639" sldId="263"/>
            <ac:spMk id="11" creationId="{8292B36B-0FC2-3116-7C00-D5BCED83695A}"/>
          </ac:spMkLst>
        </pc:spChg>
        <pc:spChg chg="mod">
          <ac:chgData name="Reynolds, Samuel" userId="05ee5440-c8b4-4ef6-a4c7-cceee71a9fbf" providerId="ADAL" clId="{A0807CBE-4773-4873-A107-824FF4E029D1}" dt="2022-06-13T08:13:35.283" v="1" actId="12788"/>
          <ac:spMkLst>
            <pc:docMk/>
            <pc:sldMk cId="2310508639" sldId="263"/>
            <ac:spMk id="12" creationId="{6AC63B33-E108-D897-92C4-259B671169FA}"/>
          </ac:spMkLst>
        </pc:spChg>
        <pc:spChg chg="mod">
          <ac:chgData name="Reynolds, Samuel" userId="05ee5440-c8b4-4ef6-a4c7-cceee71a9fbf" providerId="ADAL" clId="{A0807CBE-4773-4873-A107-824FF4E029D1}" dt="2022-06-13T08:13:35.283" v="1" actId="12788"/>
          <ac:spMkLst>
            <pc:docMk/>
            <pc:sldMk cId="2310508639" sldId="263"/>
            <ac:spMk id="13" creationId="{621981E7-70A8-880C-0837-044863076947}"/>
          </ac:spMkLst>
        </pc:spChg>
        <pc:spChg chg="mod">
          <ac:chgData name="Reynolds, Samuel" userId="05ee5440-c8b4-4ef6-a4c7-cceee71a9fbf" providerId="ADAL" clId="{A0807CBE-4773-4873-A107-824FF4E029D1}" dt="2022-06-13T08:13:35.283" v="1" actId="12788"/>
          <ac:spMkLst>
            <pc:docMk/>
            <pc:sldMk cId="2310508639" sldId="263"/>
            <ac:spMk id="14" creationId="{8E3860CB-61BA-2BD7-7E04-CC3DDF8C08E7}"/>
          </ac:spMkLst>
        </pc:spChg>
        <pc:cxnChg chg="mod">
          <ac:chgData name="Reynolds, Samuel" userId="05ee5440-c8b4-4ef6-a4c7-cceee71a9fbf" providerId="ADAL" clId="{A0807CBE-4773-4873-A107-824FF4E029D1}" dt="2022-06-13T08:13:35.283" v="1" actId="12788"/>
          <ac:cxnSpMkLst>
            <pc:docMk/>
            <pc:sldMk cId="2310508639" sldId="263"/>
            <ac:cxnSpMk id="16" creationId="{3112E566-54B8-E6C6-9180-D4DE6D43A9B7}"/>
          </ac:cxnSpMkLst>
        </pc:cxnChg>
        <pc:cxnChg chg="mod">
          <ac:chgData name="Reynolds, Samuel" userId="05ee5440-c8b4-4ef6-a4c7-cceee71a9fbf" providerId="ADAL" clId="{A0807CBE-4773-4873-A107-824FF4E029D1}" dt="2022-06-13T08:13:35.283" v="1" actId="12788"/>
          <ac:cxnSpMkLst>
            <pc:docMk/>
            <pc:sldMk cId="2310508639" sldId="263"/>
            <ac:cxnSpMk id="17" creationId="{4202BEB9-6AAE-81C6-8709-634D7ACE6257}"/>
          </ac:cxnSpMkLst>
        </pc:cxnChg>
        <pc:cxnChg chg="mod">
          <ac:chgData name="Reynolds, Samuel" userId="05ee5440-c8b4-4ef6-a4c7-cceee71a9fbf" providerId="ADAL" clId="{A0807CBE-4773-4873-A107-824FF4E029D1}" dt="2022-06-13T08:13:35.283" v="1" actId="12788"/>
          <ac:cxnSpMkLst>
            <pc:docMk/>
            <pc:sldMk cId="2310508639" sldId="263"/>
            <ac:cxnSpMk id="24" creationId="{4FB3DB62-9765-E458-B366-5E7A25C5DFFA}"/>
          </ac:cxnSpMkLst>
        </pc:cxnChg>
      </pc:sldChg>
      <pc:sldChg chg="modSp">
        <pc:chgData name="Reynolds, Samuel" userId="05ee5440-c8b4-4ef6-a4c7-cceee71a9fbf" providerId="ADAL" clId="{A0807CBE-4773-4873-A107-824FF4E029D1}" dt="2022-06-22T07:58:31.022" v="305" actId="207"/>
        <pc:sldMkLst>
          <pc:docMk/>
          <pc:sldMk cId="720038585" sldId="267"/>
        </pc:sldMkLst>
        <pc:spChg chg="mod">
          <ac:chgData name="Reynolds, Samuel" userId="05ee5440-c8b4-4ef6-a4c7-cceee71a9fbf" providerId="ADAL" clId="{A0807CBE-4773-4873-A107-824FF4E029D1}" dt="2022-06-22T07:58:31.022" v="305" actId="207"/>
          <ac:spMkLst>
            <pc:docMk/>
            <pc:sldMk cId="720038585" sldId="267"/>
            <ac:spMk id="6" creationId="{C7A69475-4DC7-33AA-1FA7-734858620DAA}"/>
          </ac:spMkLst>
        </pc:spChg>
        <pc:spChg chg="mod">
          <ac:chgData name="Reynolds, Samuel" userId="05ee5440-c8b4-4ef6-a4c7-cceee71a9fbf" providerId="ADAL" clId="{A0807CBE-4773-4873-A107-824FF4E029D1}" dt="2022-06-13T13:36:16.325" v="155"/>
          <ac:spMkLst>
            <pc:docMk/>
            <pc:sldMk cId="720038585" sldId="267"/>
            <ac:spMk id="35" creationId="{EAD62A23-E711-4B27-55C7-462C219735BB}"/>
          </ac:spMkLst>
        </pc:spChg>
      </pc:sldChg>
      <pc:sldChg chg="modSp mod">
        <pc:chgData name="Reynolds, Samuel" userId="05ee5440-c8b4-4ef6-a4c7-cceee71a9fbf" providerId="ADAL" clId="{A0807CBE-4773-4873-A107-824FF4E029D1}" dt="2022-06-22T07:58:14.555" v="304" actId="207"/>
        <pc:sldMkLst>
          <pc:docMk/>
          <pc:sldMk cId="122673577" sldId="268"/>
        </pc:sldMkLst>
        <pc:spChg chg="mod">
          <ac:chgData name="Reynolds, Samuel" userId="05ee5440-c8b4-4ef6-a4c7-cceee71a9fbf" providerId="ADAL" clId="{A0807CBE-4773-4873-A107-824FF4E029D1}" dt="2022-06-13T13:38:26.668" v="211" actId="313"/>
          <ac:spMkLst>
            <pc:docMk/>
            <pc:sldMk cId="122673577" sldId="268"/>
            <ac:spMk id="6" creationId="{C7A69475-4DC7-33AA-1FA7-734858620DAA}"/>
          </ac:spMkLst>
        </pc:spChg>
        <pc:spChg chg="mod">
          <ac:chgData name="Reynolds, Samuel" userId="05ee5440-c8b4-4ef6-a4c7-cceee71a9fbf" providerId="ADAL" clId="{A0807CBE-4773-4873-A107-824FF4E029D1}" dt="2022-06-22T07:58:14.555" v="304" actId="207"/>
          <ac:spMkLst>
            <pc:docMk/>
            <pc:sldMk cId="122673577" sldId="268"/>
            <ac:spMk id="35" creationId="{EAD62A23-E711-4B27-55C7-462C219735BB}"/>
          </ac:spMkLst>
        </pc:spChg>
      </pc:sldChg>
      <pc:sldChg chg="modSp">
        <pc:chgData name="Reynolds, Samuel" userId="05ee5440-c8b4-4ef6-a4c7-cceee71a9fbf" providerId="ADAL" clId="{A0807CBE-4773-4873-A107-824FF4E029D1}" dt="2022-06-22T07:56:56.636" v="303" actId="207"/>
        <pc:sldMkLst>
          <pc:docMk/>
          <pc:sldMk cId="3576378570" sldId="269"/>
        </pc:sldMkLst>
        <pc:spChg chg="mod">
          <ac:chgData name="Reynolds, Samuel" userId="05ee5440-c8b4-4ef6-a4c7-cceee71a9fbf" providerId="ADAL" clId="{A0807CBE-4773-4873-A107-824FF4E029D1}" dt="2022-06-13T09:21:45.399" v="52"/>
          <ac:spMkLst>
            <pc:docMk/>
            <pc:sldMk cId="3576378570" sldId="269"/>
            <ac:spMk id="6" creationId="{C7A69475-4DC7-33AA-1FA7-734858620DAA}"/>
          </ac:spMkLst>
        </pc:spChg>
        <pc:spChg chg="mod">
          <ac:chgData name="Reynolds, Samuel" userId="05ee5440-c8b4-4ef6-a4c7-cceee71a9fbf" providerId="ADAL" clId="{A0807CBE-4773-4873-A107-824FF4E029D1}" dt="2022-06-22T07:56:56.636" v="303" actId="207"/>
          <ac:spMkLst>
            <pc:docMk/>
            <pc:sldMk cId="3576378570" sldId="269"/>
            <ac:spMk id="35" creationId="{EAD62A23-E711-4B27-55C7-462C219735BB}"/>
          </ac:spMkLst>
        </pc:spChg>
      </pc:sldChg>
      <pc:sldChg chg="modSp mod">
        <pc:chgData name="Reynolds, Samuel" userId="05ee5440-c8b4-4ef6-a4c7-cceee71a9fbf" providerId="ADAL" clId="{A0807CBE-4773-4873-A107-824FF4E029D1}" dt="2022-06-13T13:31:47.075" v="140" actId="20577"/>
        <pc:sldMkLst>
          <pc:docMk/>
          <pc:sldMk cId="2411321783" sldId="270"/>
        </pc:sldMkLst>
        <pc:spChg chg="mod">
          <ac:chgData name="Reynolds, Samuel" userId="05ee5440-c8b4-4ef6-a4c7-cceee71a9fbf" providerId="ADAL" clId="{A0807CBE-4773-4873-A107-824FF4E029D1}" dt="2022-06-13T13:31:12.403" v="130" actId="6549"/>
          <ac:spMkLst>
            <pc:docMk/>
            <pc:sldMk cId="2411321783" sldId="270"/>
            <ac:spMk id="6" creationId="{C7A69475-4DC7-33AA-1FA7-734858620DAA}"/>
          </ac:spMkLst>
        </pc:spChg>
        <pc:spChg chg="mod">
          <ac:chgData name="Reynolds, Samuel" userId="05ee5440-c8b4-4ef6-a4c7-cceee71a9fbf" providerId="ADAL" clId="{A0807CBE-4773-4873-A107-824FF4E029D1}" dt="2022-06-13T13:31:47.075" v="140" actId="20577"/>
          <ac:spMkLst>
            <pc:docMk/>
            <pc:sldMk cId="2411321783" sldId="270"/>
            <ac:spMk id="35" creationId="{EAD62A23-E711-4B27-55C7-462C219735BB}"/>
          </ac:spMkLst>
        </pc:spChg>
      </pc:sldChg>
      <pc:sldChg chg="modSp">
        <pc:chgData name="Reynolds, Samuel" userId="05ee5440-c8b4-4ef6-a4c7-cceee71a9fbf" providerId="ADAL" clId="{A0807CBE-4773-4873-A107-824FF4E029D1}" dt="2022-06-22T08:00:12.016" v="307" actId="207"/>
        <pc:sldMkLst>
          <pc:docMk/>
          <pc:sldMk cId="2643030836" sldId="271"/>
        </pc:sldMkLst>
        <pc:spChg chg="mod">
          <ac:chgData name="Reynolds, Samuel" userId="05ee5440-c8b4-4ef6-a4c7-cceee71a9fbf" providerId="ADAL" clId="{A0807CBE-4773-4873-A107-824FF4E029D1}" dt="2022-06-22T08:00:12.016" v="307" actId="207"/>
          <ac:spMkLst>
            <pc:docMk/>
            <pc:sldMk cId="2643030836" sldId="271"/>
            <ac:spMk id="6" creationId="{C7A69475-4DC7-33AA-1FA7-734858620DAA}"/>
          </ac:spMkLst>
        </pc:spChg>
        <pc:spChg chg="mod">
          <ac:chgData name="Reynolds, Samuel" userId="05ee5440-c8b4-4ef6-a4c7-cceee71a9fbf" providerId="ADAL" clId="{A0807CBE-4773-4873-A107-824FF4E029D1}" dt="2022-06-22T08:00:08.599" v="306" actId="207"/>
          <ac:spMkLst>
            <pc:docMk/>
            <pc:sldMk cId="2643030836" sldId="271"/>
            <ac:spMk id="35" creationId="{EAD62A23-E711-4B27-55C7-462C219735BB}"/>
          </ac:spMkLst>
        </pc:spChg>
      </pc:sldChg>
      <pc:sldChg chg="modSp mod">
        <pc:chgData name="Reynolds, Samuel" userId="05ee5440-c8b4-4ef6-a4c7-cceee71a9fbf" providerId="ADAL" clId="{A0807CBE-4773-4873-A107-824FF4E029D1}" dt="2022-06-15T12:59:52.212" v="298" actId="20577"/>
        <pc:sldMkLst>
          <pc:docMk/>
          <pc:sldMk cId="1887210525" sldId="272"/>
        </pc:sldMkLst>
        <pc:spChg chg="mod">
          <ac:chgData name="Reynolds, Samuel" userId="05ee5440-c8b4-4ef6-a4c7-cceee71a9fbf" providerId="ADAL" clId="{A0807CBE-4773-4873-A107-824FF4E029D1}" dt="2022-06-15T12:59:52.212" v="298" actId="20577"/>
          <ac:spMkLst>
            <pc:docMk/>
            <pc:sldMk cId="1887210525" sldId="272"/>
            <ac:spMk id="6" creationId="{C7A69475-4DC7-33AA-1FA7-734858620DAA}"/>
          </ac:spMkLst>
        </pc:spChg>
        <pc:spChg chg="mod">
          <ac:chgData name="Reynolds, Samuel" userId="05ee5440-c8b4-4ef6-a4c7-cceee71a9fbf" providerId="ADAL" clId="{A0807CBE-4773-4873-A107-824FF4E029D1}" dt="2022-06-13T13:37:09.424" v="158"/>
          <ac:spMkLst>
            <pc:docMk/>
            <pc:sldMk cId="1887210525" sldId="272"/>
            <ac:spMk id="35" creationId="{EAD62A23-E711-4B27-55C7-462C219735BB}"/>
          </ac:spMkLst>
        </pc:spChg>
      </pc:sldChg>
      <pc:sldChg chg="addSp delSp modSp add mod ord">
        <pc:chgData name="Reynolds, Samuel" userId="05ee5440-c8b4-4ef6-a4c7-cceee71a9fbf" providerId="ADAL" clId="{A0807CBE-4773-4873-A107-824FF4E029D1}" dt="2022-06-14T13:44:41.338" v="294" actId="20578"/>
        <pc:sldMkLst>
          <pc:docMk/>
          <pc:sldMk cId="478205431" sldId="274"/>
        </pc:sldMkLst>
        <pc:spChg chg="mod">
          <ac:chgData name="Reynolds, Samuel" userId="05ee5440-c8b4-4ef6-a4c7-cceee71a9fbf" providerId="ADAL" clId="{A0807CBE-4773-4873-A107-824FF4E029D1}" dt="2022-06-13T09:17:47.182" v="30" actId="1076"/>
          <ac:spMkLst>
            <pc:docMk/>
            <pc:sldMk cId="478205431" sldId="274"/>
            <ac:spMk id="6" creationId="{C7A69475-4DC7-33AA-1FA7-734858620DAA}"/>
          </ac:spMkLst>
        </pc:spChg>
        <pc:spChg chg="mod">
          <ac:chgData name="Reynolds, Samuel" userId="05ee5440-c8b4-4ef6-a4c7-cceee71a9fbf" providerId="ADAL" clId="{A0807CBE-4773-4873-A107-824FF4E029D1}" dt="2022-06-14T13:44:41.338" v="294" actId="20578"/>
          <ac:spMkLst>
            <pc:docMk/>
            <pc:sldMk cId="478205431" sldId="274"/>
            <ac:spMk id="35" creationId="{EAD62A23-E711-4B27-55C7-462C219735BB}"/>
          </ac:spMkLst>
        </pc:spChg>
        <pc:picChg chg="add del">
          <ac:chgData name="Reynolds, Samuel" userId="05ee5440-c8b4-4ef6-a4c7-cceee71a9fbf" providerId="ADAL" clId="{A0807CBE-4773-4873-A107-824FF4E029D1}" dt="2022-06-13T09:18:38.936" v="39" actId="21"/>
          <ac:picMkLst>
            <pc:docMk/>
            <pc:sldMk cId="478205431" sldId="274"/>
            <ac:picMk id="2" creationId="{BB294646-F6A4-C304-D9AB-0C24262FD1C1}"/>
          </ac:picMkLst>
        </pc:picChg>
      </pc:sldChg>
      <pc:sldChg chg="delSp add mod">
        <pc:chgData name="Reynolds, Samuel" userId="05ee5440-c8b4-4ef6-a4c7-cceee71a9fbf" providerId="ADAL" clId="{A0807CBE-4773-4873-A107-824FF4E029D1}" dt="2022-06-13T09:18:45.620" v="42" actId="478"/>
        <pc:sldMkLst>
          <pc:docMk/>
          <pc:sldMk cId="3394538990" sldId="275"/>
        </pc:sldMkLst>
        <pc:picChg chg="del">
          <ac:chgData name="Reynolds, Samuel" userId="05ee5440-c8b4-4ef6-a4c7-cceee71a9fbf" providerId="ADAL" clId="{A0807CBE-4773-4873-A107-824FF4E029D1}" dt="2022-06-13T09:18:45.620" v="42" actId="478"/>
          <ac:picMkLst>
            <pc:docMk/>
            <pc:sldMk cId="3394538990" sldId="275"/>
            <ac:picMk id="23" creationId="{019C62A5-9DA7-4407-8A9B-7ACD45637A78}"/>
          </ac:picMkLst>
        </pc:picChg>
      </pc:sldChg>
      <pc:sldChg chg="modSp add mod">
        <pc:chgData name="Reynolds, Samuel" userId="05ee5440-c8b4-4ef6-a4c7-cceee71a9fbf" providerId="ADAL" clId="{A0807CBE-4773-4873-A107-824FF4E029D1}" dt="2022-06-15T08:55:04.958" v="296" actId="6549"/>
        <pc:sldMkLst>
          <pc:docMk/>
          <pc:sldMk cId="2036388637" sldId="276"/>
        </pc:sldMkLst>
        <pc:spChg chg="mod">
          <ac:chgData name="Reynolds, Samuel" userId="05ee5440-c8b4-4ef6-a4c7-cceee71a9fbf" providerId="ADAL" clId="{A0807CBE-4773-4873-A107-824FF4E029D1}" dt="2022-06-15T08:55:04.958" v="296" actId="6549"/>
          <ac:spMkLst>
            <pc:docMk/>
            <pc:sldMk cId="2036388637" sldId="276"/>
            <ac:spMk id="6" creationId="{C7A69475-4DC7-33AA-1FA7-734858620DAA}"/>
          </ac:spMkLst>
        </pc:spChg>
        <pc:spChg chg="mod">
          <ac:chgData name="Reynolds, Samuel" userId="05ee5440-c8b4-4ef6-a4c7-cceee71a9fbf" providerId="ADAL" clId="{A0807CBE-4773-4873-A107-824FF4E029D1}" dt="2022-06-13T09:19:48.744" v="49"/>
          <ac:spMkLst>
            <pc:docMk/>
            <pc:sldMk cId="2036388637" sldId="276"/>
            <ac:spMk id="35" creationId="{EAD62A23-E711-4B27-55C7-462C219735BB}"/>
          </ac:spMkLst>
        </pc:spChg>
      </pc:sldChg>
      <pc:sldChg chg="modSp add">
        <pc:chgData name="Reynolds, Samuel" userId="05ee5440-c8b4-4ef6-a4c7-cceee71a9fbf" providerId="ADAL" clId="{A0807CBE-4773-4873-A107-824FF4E029D1}" dt="2022-06-13T09:23:28.256" v="62"/>
        <pc:sldMkLst>
          <pc:docMk/>
          <pc:sldMk cId="673090743" sldId="277"/>
        </pc:sldMkLst>
        <pc:spChg chg="mod">
          <ac:chgData name="Reynolds, Samuel" userId="05ee5440-c8b4-4ef6-a4c7-cceee71a9fbf" providerId="ADAL" clId="{A0807CBE-4773-4873-A107-824FF4E029D1}" dt="2022-06-13T09:22:49.008" v="59"/>
          <ac:spMkLst>
            <pc:docMk/>
            <pc:sldMk cId="673090743" sldId="277"/>
            <ac:spMk id="6" creationId="{C7A69475-4DC7-33AA-1FA7-734858620DAA}"/>
          </ac:spMkLst>
        </pc:spChg>
        <pc:spChg chg="mod">
          <ac:chgData name="Reynolds, Samuel" userId="05ee5440-c8b4-4ef6-a4c7-cceee71a9fbf" providerId="ADAL" clId="{A0807CBE-4773-4873-A107-824FF4E029D1}" dt="2022-06-13T09:23:28.256" v="62"/>
          <ac:spMkLst>
            <pc:docMk/>
            <pc:sldMk cId="673090743" sldId="277"/>
            <ac:spMk id="35" creationId="{EAD62A23-E711-4B27-55C7-462C219735BB}"/>
          </ac:spMkLst>
        </pc:spChg>
      </pc:sldChg>
      <pc:sldChg chg="modSp add">
        <pc:chgData name="Reynolds, Samuel" userId="05ee5440-c8b4-4ef6-a4c7-cceee71a9fbf" providerId="ADAL" clId="{A0807CBE-4773-4873-A107-824FF4E029D1}" dt="2022-06-13T09:23:53.283" v="69"/>
        <pc:sldMkLst>
          <pc:docMk/>
          <pc:sldMk cId="1859381463" sldId="278"/>
        </pc:sldMkLst>
        <pc:spChg chg="mod">
          <ac:chgData name="Reynolds, Samuel" userId="05ee5440-c8b4-4ef6-a4c7-cceee71a9fbf" providerId="ADAL" clId="{A0807CBE-4773-4873-A107-824FF4E029D1}" dt="2022-06-13T09:23:45.295" v="66"/>
          <ac:spMkLst>
            <pc:docMk/>
            <pc:sldMk cId="1859381463" sldId="278"/>
            <ac:spMk id="6" creationId="{C7A69475-4DC7-33AA-1FA7-734858620DAA}"/>
          </ac:spMkLst>
        </pc:spChg>
        <pc:spChg chg="mod">
          <ac:chgData name="Reynolds, Samuel" userId="05ee5440-c8b4-4ef6-a4c7-cceee71a9fbf" providerId="ADAL" clId="{A0807CBE-4773-4873-A107-824FF4E029D1}" dt="2022-06-13T09:23:53.283" v="69"/>
          <ac:spMkLst>
            <pc:docMk/>
            <pc:sldMk cId="1859381463" sldId="278"/>
            <ac:spMk id="35" creationId="{EAD62A23-E711-4B27-55C7-462C219735BB}"/>
          </ac:spMkLst>
        </pc:spChg>
      </pc:sldChg>
      <pc:sldChg chg="modSp add mod">
        <pc:chgData name="Reynolds, Samuel" userId="05ee5440-c8b4-4ef6-a4c7-cceee71a9fbf" providerId="ADAL" clId="{A0807CBE-4773-4873-A107-824FF4E029D1}" dt="2022-06-13T09:25:35.854" v="78" actId="1076"/>
        <pc:sldMkLst>
          <pc:docMk/>
          <pc:sldMk cId="4163686676" sldId="279"/>
        </pc:sldMkLst>
        <pc:spChg chg="mod">
          <ac:chgData name="Reynolds, Samuel" userId="05ee5440-c8b4-4ef6-a4c7-cceee71a9fbf" providerId="ADAL" clId="{A0807CBE-4773-4873-A107-824FF4E029D1}" dt="2022-06-13T09:24:10.009" v="74" actId="6549"/>
          <ac:spMkLst>
            <pc:docMk/>
            <pc:sldMk cId="4163686676" sldId="279"/>
            <ac:spMk id="6" creationId="{C7A69475-4DC7-33AA-1FA7-734858620DAA}"/>
          </ac:spMkLst>
        </pc:spChg>
        <pc:spChg chg="mod">
          <ac:chgData name="Reynolds, Samuel" userId="05ee5440-c8b4-4ef6-a4c7-cceee71a9fbf" providerId="ADAL" clId="{A0807CBE-4773-4873-A107-824FF4E029D1}" dt="2022-06-13T09:25:35.854" v="78" actId="1076"/>
          <ac:spMkLst>
            <pc:docMk/>
            <pc:sldMk cId="4163686676" sldId="279"/>
            <ac:spMk id="35" creationId="{EAD62A23-E711-4B27-55C7-462C219735BB}"/>
          </ac:spMkLst>
        </pc:spChg>
      </pc:sldChg>
      <pc:sldChg chg="modSp add mod ord">
        <pc:chgData name="Reynolds, Samuel" userId="05ee5440-c8b4-4ef6-a4c7-cceee71a9fbf" providerId="ADAL" clId="{A0807CBE-4773-4873-A107-824FF4E029D1}" dt="2022-06-13T09:26:30.052" v="88" actId="20577"/>
        <pc:sldMkLst>
          <pc:docMk/>
          <pc:sldMk cId="3880797636" sldId="280"/>
        </pc:sldMkLst>
        <pc:spChg chg="mod">
          <ac:chgData name="Reynolds, Samuel" userId="05ee5440-c8b4-4ef6-a4c7-cceee71a9fbf" providerId="ADAL" clId="{A0807CBE-4773-4873-A107-824FF4E029D1}" dt="2022-06-13T09:26:08.639" v="84"/>
          <ac:spMkLst>
            <pc:docMk/>
            <pc:sldMk cId="3880797636" sldId="280"/>
            <ac:spMk id="6" creationId="{C7A69475-4DC7-33AA-1FA7-734858620DAA}"/>
          </ac:spMkLst>
        </pc:spChg>
        <pc:spChg chg="mod">
          <ac:chgData name="Reynolds, Samuel" userId="05ee5440-c8b4-4ef6-a4c7-cceee71a9fbf" providerId="ADAL" clId="{A0807CBE-4773-4873-A107-824FF4E029D1}" dt="2022-06-13T09:26:30.052" v="88" actId="20577"/>
          <ac:spMkLst>
            <pc:docMk/>
            <pc:sldMk cId="3880797636" sldId="280"/>
            <ac:spMk id="35" creationId="{EAD62A23-E711-4B27-55C7-462C219735BB}"/>
          </ac:spMkLst>
        </pc:spChg>
      </pc:sldChg>
      <pc:sldChg chg="modSp add">
        <pc:chgData name="Reynolds, Samuel" userId="05ee5440-c8b4-4ef6-a4c7-cceee71a9fbf" providerId="ADAL" clId="{A0807CBE-4773-4873-A107-824FF4E029D1}" dt="2022-06-13T11:22:12.037" v="99"/>
        <pc:sldMkLst>
          <pc:docMk/>
          <pc:sldMk cId="4064641425" sldId="281"/>
        </pc:sldMkLst>
        <pc:spChg chg="mod">
          <ac:chgData name="Reynolds, Samuel" userId="05ee5440-c8b4-4ef6-a4c7-cceee71a9fbf" providerId="ADAL" clId="{A0807CBE-4773-4873-A107-824FF4E029D1}" dt="2022-06-13T11:22:12.037" v="99"/>
          <ac:spMkLst>
            <pc:docMk/>
            <pc:sldMk cId="4064641425" sldId="281"/>
            <ac:spMk id="6" creationId="{C7A69475-4DC7-33AA-1FA7-734858620DAA}"/>
          </ac:spMkLst>
        </pc:spChg>
        <pc:spChg chg="mod">
          <ac:chgData name="Reynolds, Samuel" userId="05ee5440-c8b4-4ef6-a4c7-cceee71a9fbf" providerId="ADAL" clId="{A0807CBE-4773-4873-A107-824FF4E029D1}" dt="2022-06-13T11:21:59.946" v="96"/>
          <ac:spMkLst>
            <pc:docMk/>
            <pc:sldMk cId="4064641425" sldId="281"/>
            <ac:spMk id="35" creationId="{EAD62A23-E711-4B27-55C7-462C219735BB}"/>
          </ac:spMkLst>
        </pc:spChg>
      </pc:sldChg>
      <pc:sldChg chg="modSp add mod">
        <pc:chgData name="Reynolds, Samuel" userId="05ee5440-c8b4-4ef6-a4c7-cceee71a9fbf" providerId="ADAL" clId="{A0807CBE-4773-4873-A107-824FF4E029D1}" dt="2022-06-13T11:28:40.323" v="120" actId="20577"/>
        <pc:sldMkLst>
          <pc:docMk/>
          <pc:sldMk cId="925077164" sldId="282"/>
        </pc:sldMkLst>
        <pc:spChg chg="mod">
          <ac:chgData name="Reynolds, Samuel" userId="05ee5440-c8b4-4ef6-a4c7-cceee71a9fbf" providerId="ADAL" clId="{A0807CBE-4773-4873-A107-824FF4E029D1}" dt="2022-06-13T11:28:40.323" v="120" actId="20577"/>
          <ac:spMkLst>
            <pc:docMk/>
            <pc:sldMk cId="925077164" sldId="282"/>
            <ac:spMk id="6" creationId="{C7A69475-4DC7-33AA-1FA7-734858620DAA}"/>
          </ac:spMkLst>
        </pc:spChg>
        <pc:spChg chg="mod">
          <ac:chgData name="Reynolds, Samuel" userId="05ee5440-c8b4-4ef6-a4c7-cceee71a9fbf" providerId="ADAL" clId="{A0807CBE-4773-4873-A107-824FF4E029D1}" dt="2022-06-13T11:22:48.949" v="104" actId="20577"/>
          <ac:spMkLst>
            <pc:docMk/>
            <pc:sldMk cId="925077164" sldId="282"/>
            <ac:spMk id="35" creationId="{EAD62A23-E711-4B27-55C7-462C219735BB}"/>
          </ac:spMkLst>
        </pc:spChg>
      </pc:sldChg>
      <pc:sldChg chg="modSp add">
        <pc:chgData name="Reynolds, Samuel" userId="05ee5440-c8b4-4ef6-a4c7-cceee71a9fbf" providerId="ADAL" clId="{A0807CBE-4773-4873-A107-824FF4E029D1}" dt="2022-06-13T13:32:31.608" v="143"/>
        <pc:sldMkLst>
          <pc:docMk/>
          <pc:sldMk cId="3879392668" sldId="283"/>
        </pc:sldMkLst>
        <pc:spChg chg="mod">
          <ac:chgData name="Reynolds, Samuel" userId="05ee5440-c8b4-4ef6-a4c7-cceee71a9fbf" providerId="ADAL" clId="{A0807CBE-4773-4873-A107-824FF4E029D1}" dt="2022-06-13T13:32:31.608" v="143"/>
          <ac:spMkLst>
            <pc:docMk/>
            <pc:sldMk cId="3879392668" sldId="283"/>
            <ac:spMk id="35" creationId="{EAD62A23-E711-4B27-55C7-462C219735BB}"/>
          </ac:spMkLst>
        </pc:spChg>
      </pc:sldChg>
      <pc:sldChg chg="modSp add">
        <pc:chgData name="Reynolds, Samuel" userId="05ee5440-c8b4-4ef6-a4c7-cceee71a9fbf" providerId="ADAL" clId="{A0807CBE-4773-4873-A107-824FF4E029D1}" dt="2022-06-13T13:35:02.976" v="152"/>
        <pc:sldMkLst>
          <pc:docMk/>
          <pc:sldMk cId="1913659627" sldId="284"/>
        </pc:sldMkLst>
        <pc:spChg chg="mod">
          <ac:chgData name="Reynolds, Samuel" userId="05ee5440-c8b4-4ef6-a4c7-cceee71a9fbf" providerId="ADAL" clId="{A0807CBE-4773-4873-A107-824FF4E029D1}" dt="2022-06-13T13:33:39.381" v="147"/>
          <ac:spMkLst>
            <pc:docMk/>
            <pc:sldMk cId="1913659627" sldId="284"/>
            <ac:spMk id="6" creationId="{C7A69475-4DC7-33AA-1FA7-734858620DAA}"/>
          </ac:spMkLst>
        </pc:spChg>
        <pc:spChg chg="mod">
          <ac:chgData name="Reynolds, Samuel" userId="05ee5440-c8b4-4ef6-a4c7-cceee71a9fbf" providerId="ADAL" clId="{A0807CBE-4773-4873-A107-824FF4E029D1}" dt="2022-06-13T13:35:02.976" v="152"/>
          <ac:spMkLst>
            <pc:docMk/>
            <pc:sldMk cId="1913659627" sldId="284"/>
            <ac:spMk id="35" creationId="{EAD62A23-E711-4B27-55C7-462C219735BB}"/>
          </ac:spMkLst>
        </pc:spChg>
      </pc:sldChg>
      <pc:sldMasterChg chg="modSldLayout">
        <pc:chgData name="Reynolds, Samuel" userId="05ee5440-c8b4-4ef6-a4c7-cceee71a9fbf" providerId="ADAL" clId="{A0807CBE-4773-4873-A107-824FF4E029D1}" dt="2022-06-15T13:11:01.006" v="301" actId="1076"/>
        <pc:sldMasterMkLst>
          <pc:docMk/>
          <pc:sldMasterMk cId="3357356915" sldId="2147483672"/>
        </pc:sldMasterMkLst>
        <pc:sldLayoutChg chg="modSp mod">
          <pc:chgData name="Reynolds, Samuel" userId="05ee5440-c8b4-4ef6-a4c7-cceee71a9fbf" providerId="ADAL" clId="{A0807CBE-4773-4873-A107-824FF4E029D1}" dt="2022-06-15T13:11:01.006" v="301" actId="1076"/>
          <pc:sldLayoutMkLst>
            <pc:docMk/>
            <pc:sldMasterMk cId="3357356915" sldId="2147483672"/>
            <pc:sldLayoutMk cId="1250163219" sldId="2147483674"/>
          </pc:sldLayoutMkLst>
          <pc:spChg chg="mod">
            <ac:chgData name="Reynolds, Samuel" userId="05ee5440-c8b4-4ef6-a4c7-cceee71a9fbf" providerId="ADAL" clId="{A0807CBE-4773-4873-A107-824FF4E029D1}" dt="2022-06-15T13:11:01.006" v="301" actId="1076"/>
            <ac:spMkLst>
              <pc:docMk/>
              <pc:sldMasterMk cId="3357356915" sldId="2147483672"/>
              <pc:sldLayoutMk cId="1250163219" sldId="2147483674"/>
              <ac:spMk id="6" creationId="{00000000-0000-0000-0000-000000000000}"/>
            </ac:spMkLst>
          </pc:spChg>
        </pc:sldLayoutChg>
      </pc:sldMasterChg>
    </pc:docChg>
  </pc:docChgLst>
  <pc:docChgLst>
    <pc:chgData name="Reynolds, Samuel" userId="05ee5440-c8b4-4ef6-a4c7-cceee71a9fbf" providerId="ADAL" clId="{FCB13D47-CC12-479F-8CCC-8C4AB0076F15}"/>
    <pc:docChg chg="custSel delSld modSld">
      <pc:chgData name="Reynolds, Samuel" userId="05ee5440-c8b4-4ef6-a4c7-cceee71a9fbf" providerId="ADAL" clId="{FCB13D47-CC12-479F-8CCC-8C4AB0076F15}" dt="2022-09-21T11:20:08.774" v="11" actId="1076"/>
      <pc:docMkLst>
        <pc:docMk/>
      </pc:docMkLst>
      <pc:sldChg chg="addSp delSp modSp mod">
        <pc:chgData name="Reynolds, Samuel" userId="05ee5440-c8b4-4ef6-a4c7-cceee71a9fbf" providerId="ADAL" clId="{FCB13D47-CC12-479F-8CCC-8C4AB0076F15}" dt="2022-09-21T11:20:08.774" v="11" actId="1076"/>
        <pc:sldMkLst>
          <pc:docMk/>
          <pc:sldMk cId="2411321783" sldId="270"/>
        </pc:sldMkLst>
        <pc:spChg chg="del">
          <ac:chgData name="Reynolds, Samuel" userId="05ee5440-c8b4-4ef6-a4c7-cceee71a9fbf" providerId="ADAL" clId="{FCB13D47-CC12-479F-8CCC-8C4AB0076F15}" dt="2022-09-21T11:18:09.489" v="0" actId="478"/>
          <ac:spMkLst>
            <pc:docMk/>
            <pc:sldMk cId="2411321783" sldId="270"/>
            <ac:spMk id="6" creationId="{C7A69475-4DC7-33AA-1FA7-734858620DAA}"/>
          </ac:spMkLst>
        </pc:spChg>
        <pc:spChg chg="add mod">
          <ac:chgData name="Reynolds, Samuel" userId="05ee5440-c8b4-4ef6-a4c7-cceee71a9fbf" providerId="ADAL" clId="{FCB13D47-CC12-479F-8CCC-8C4AB0076F15}" dt="2022-09-21T11:20:08.774" v="11" actId="1076"/>
          <ac:spMkLst>
            <pc:docMk/>
            <pc:sldMk cId="2411321783" sldId="270"/>
            <ac:spMk id="23" creationId="{179E8FD9-AEA7-4410-A438-61C518198AB1}"/>
          </ac:spMkLst>
        </pc:spChg>
        <pc:spChg chg="add mod">
          <ac:chgData name="Reynolds, Samuel" userId="05ee5440-c8b4-4ef6-a4c7-cceee71a9fbf" providerId="ADAL" clId="{FCB13D47-CC12-479F-8CCC-8C4AB0076F15}" dt="2022-09-21T11:18:26.185" v="6" actId="1076"/>
          <ac:spMkLst>
            <pc:docMk/>
            <pc:sldMk cId="2411321783" sldId="270"/>
            <ac:spMk id="24" creationId="{3207B3D8-5F1A-435D-8868-2DE41A493C86}"/>
          </ac:spMkLst>
        </pc:spChg>
        <pc:spChg chg="del">
          <ac:chgData name="Reynolds, Samuel" userId="05ee5440-c8b4-4ef6-a4c7-cceee71a9fbf" providerId="ADAL" clId="{FCB13D47-CC12-479F-8CCC-8C4AB0076F15}" dt="2022-09-21T11:18:11.348" v="1" actId="21"/>
          <ac:spMkLst>
            <pc:docMk/>
            <pc:sldMk cId="2411321783" sldId="270"/>
            <ac:spMk id="35" creationId="{EAD62A23-E711-4B27-55C7-462C219735BB}"/>
          </ac:spMkLst>
        </pc:spChg>
        <pc:picChg chg="add mod">
          <ac:chgData name="Reynolds, Samuel" userId="05ee5440-c8b4-4ef6-a4c7-cceee71a9fbf" providerId="ADAL" clId="{FCB13D47-CC12-479F-8CCC-8C4AB0076F15}" dt="2022-09-21T11:18:26.185" v="6" actId="1076"/>
          <ac:picMkLst>
            <pc:docMk/>
            <pc:sldMk cId="2411321783" sldId="270"/>
            <ac:picMk id="25" creationId="{61281366-7E53-45FC-AEAC-44C713970091}"/>
          </ac:picMkLst>
        </pc:picChg>
      </pc:sldChg>
      <pc:sldChg chg="addSp delSp modSp mod">
        <pc:chgData name="Reynolds, Samuel" userId="05ee5440-c8b4-4ef6-a4c7-cceee71a9fbf" providerId="ADAL" clId="{FCB13D47-CC12-479F-8CCC-8C4AB0076F15}" dt="2022-09-21T11:18:40.876" v="9"/>
        <pc:sldMkLst>
          <pc:docMk/>
          <pc:sldMk cId="3879392668" sldId="283"/>
        </pc:sldMkLst>
        <pc:spChg chg="del">
          <ac:chgData name="Reynolds, Samuel" userId="05ee5440-c8b4-4ef6-a4c7-cceee71a9fbf" providerId="ADAL" clId="{FCB13D47-CC12-479F-8CCC-8C4AB0076F15}" dt="2022-09-21T11:18:19.738" v="4" actId="21"/>
          <ac:spMkLst>
            <pc:docMk/>
            <pc:sldMk cId="3879392668" sldId="283"/>
            <ac:spMk id="6" creationId="{C7A69475-4DC7-33AA-1FA7-734858620DAA}"/>
          </ac:spMkLst>
        </pc:spChg>
        <pc:spChg chg="add mod">
          <ac:chgData name="Reynolds, Samuel" userId="05ee5440-c8b4-4ef6-a4c7-cceee71a9fbf" providerId="ADAL" clId="{FCB13D47-CC12-479F-8CCC-8C4AB0076F15}" dt="2022-09-21T11:18:40.876" v="9"/>
          <ac:spMkLst>
            <pc:docMk/>
            <pc:sldMk cId="3879392668" sldId="283"/>
            <ac:spMk id="24" creationId="{FC4516AF-BA8C-48B6-9C8D-D9B65589D0C3}"/>
          </ac:spMkLst>
        </pc:spChg>
        <pc:spChg chg="mod">
          <ac:chgData name="Reynolds, Samuel" userId="05ee5440-c8b4-4ef6-a4c7-cceee71a9fbf" providerId="ADAL" clId="{FCB13D47-CC12-479F-8CCC-8C4AB0076F15}" dt="2022-09-21T11:18:31.232" v="7" actId="1076"/>
          <ac:spMkLst>
            <pc:docMk/>
            <pc:sldMk cId="3879392668" sldId="283"/>
            <ac:spMk id="35" creationId="{EAD62A23-E711-4B27-55C7-462C219735BB}"/>
          </ac:spMkLst>
        </pc:spChg>
        <pc:picChg chg="del">
          <ac:chgData name="Reynolds, Samuel" userId="05ee5440-c8b4-4ef6-a4c7-cceee71a9fbf" providerId="ADAL" clId="{FCB13D47-CC12-479F-8CCC-8C4AB0076F15}" dt="2022-09-21T11:18:19.738" v="4" actId="21"/>
          <ac:picMkLst>
            <pc:docMk/>
            <pc:sldMk cId="3879392668" sldId="283"/>
            <ac:picMk id="3" creationId="{49990517-CA5E-6BCC-209B-76B71D249DF2}"/>
          </ac:picMkLst>
        </pc:picChg>
      </pc:sldChg>
      <pc:sldChg chg="delSp del mod">
        <pc:chgData name="Reynolds, Samuel" userId="05ee5440-c8b4-4ef6-a4c7-cceee71a9fbf" providerId="ADAL" clId="{FCB13D47-CC12-479F-8CCC-8C4AB0076F15}" dt="2022-09-21T11:18:43.126" v="10" actId="47"/>
        <pc:sldMkLst>
          <pc:docMk/>
          <pc:sldMk cId="1913659627" sldId="284"/>
        </pc:sldMkLst>
        <pc:spChg chg="del">
          <ac:chgData name="Reynolds, Samuel" userId="05ee5440-c8b4-4ef6-a4c7-cceee71a9fbf" providerId="ADAL" clId="{FCB13D47-CC12-479F-8CCC-8C4AB0076F15}" dt="2022-09-21T11:18:39.001" v="8" actId="21"/>
          <ac:spMkLst>
            <pc:docMk/>
            <pc:sldMk cId="1913659627" sldId="284"/>
            <ac:spMk id="35" creationId="{EAD62A23-E711-4B27-55C7-462C219735BB}"/>
          </ac:spMkLst>
        </pc:spChg>
      </pc:sldChg>
    </pc:docChg>
  </pc:docChgLst>
  <pc:docChgLst>
    <pc:chgData name="Reynolds, Samuel" userId="05ee5440-c8b4-4ef6-a4c7-cceee71a9fbf" providerId="ADAL" clId="{D365E41F-30C4-4136-91C9-1FFA3602CD22}"/>
    <pc:docChg chg="addSld delSld modSld">
      <pc:chgData name="Reynolds, Samuel" userId="05ee5440-c8b4-4ef6-a4c7-cceee71a9fbf" providerId="ADAL" clId="{D365E41F-30C4-4136-91C9-1FFA3602CD22}" dt="2022-06-14T09:07:50.341" v="2"/>
      <pc:docMkLst>
        <pc:docMk/>
      </pc:docMkLst>
      <pc:sldChg chg="modSp">
        <pc:chgData name="Reynolds, Samuel" userId="05ee5440-c8b4-4ef6-a4c7-cceee71a9fbf" providerId="ADAL" clId="{D365E41F-30C4-4136-91C9-1FFA3602CD22}" dt="2022-06-14T09:07:50.341" v="2"/>
        <pc:sldMkLst>
          <pc:docMk/>
          <pc:sldMk cId="3863360824" sldId="260"/>
        </pc:sldMkLst>
        <pc:spChg chg="mod">
          <ac:chgData name="Reynolds, Samuel" userId="05ee5440-c8b4-4ef6-a4c7-cceee71a9fbf" providerId="ADAL" clId="{D365E41F-30C4-4136-91C9-1FFA3602CD22}" dt="2022-06-14T09:07:50.341" v="2"/>
          <ac:spMkLst>
            <pc:docMk/>
            <pc:sldMk cId="3863360824" sldId="260"/>
            <ac:spMk id="35" creationId="{EAD62A23-E711-4B27-55C7-462C219735BB}"/>
          </ac:spMkLst>
        </pc:spChg>
      </pc:sldChg>
      <pc:sldChg chg="del">
        <pc:chgData name="Reynolds, Samuel" userId="05ee5440-c8b4-4ef6-a4c7-cceee71a9fbf" providerId="ADAL" clId="{D365E41F-30C4-4136-91C9-1FFA3602CD22}" dt="2022-06-14T08:54:18.741" v="0" actId="47"/>
        <pc:sldMkLst>
          <pc:docMk/>
          <pc:sldMk cId="3394538990" sldId="275"/>
        </pc:sldMkLst>
      </pc:sldChg>
      <pc:sldChg chg="add">
        <pc:chgData name="Reynolds, Samuel" userId="05ee5440-c8b4-4ef6-a4c7-cceee71a9fbf" providerId="ADAL" clId="{D365E41F-30C4-4136-91C9-1FFA3602CD22}" dt="2022-06-14T09:07:44.386" v="1"/>
        <pc:sldMkLst>
          <pc:docMk/>
          <pc:sldMk cId="3207547868" sldId="285"/>
        </pc:sldMkLst>
      </pc:sldChg>
    </pc:docChg>
  </pc:docChgLst>
  <pc:docChgLst>
    <pc:chgData name="Reynolds, Samuel" userId="05ee5440-c8b4-4ef6-a4c7-cceee71a9fbf" providerId="ADAL" clId="{92AFCC76-1B0A-B042-90C0-3CA3E28F2D82}"/>
    <pc:docChg chg="custSel modSld">
      <pc:chgData name="Reynolds, Samuel" userId="05ee5440-c8b4-4ef6-a4c7-cceee71a9fbf" providerId="ADAL" clId="{92AFCC76-1B0A-B042-90C0-3CA3E28F2D82}" dt="2022-06-21T20:22:32.571" v="115" actId="1076"/>
      <pc:docMkLst>
        <pc:docMk/>
      </pc:docMkLst>
      <pc:sldChg chg="modSp mod">
        <pc:chgData name="Reynolds, Samuel" userId="05ee5440-c8b4-4ef6-a4c7-cceee71a9fbf" providerId="ADAL" clId="{92AFCC76-1B0A-B042-90C0-3CA3E28F2D82}" dt="2022-06-12T21:01:39.537" v="14" actId="1076"/>
        <pc:sldMkLst>
          <pc:docMk/>
          <pc:sldMk cId="3004154231" sldId="258"/>
        </pc:sldMkLst>
        <pc:spChg chg="mod">
          <ac:chgData name="Reynolds, Samuel" userId="05ee5440-c8b4-4ef6-a4c7-cceee71a9fbf" providerId="ADAL" clId="{92AFCC76-1B0A-B042-90C0-3CA3E28F2D82}" dt="2022-06-12T21:01:39.537" v="14" actId="1076"/>
          <ac:spMkLst>
            <pc:docMk/>
            <pc:sldMk cId="3004154231" sldId="258"/>
            <ac:spMk id="11" creationId="{8292B36B-0FC2-3116-7C00-D5BCED83695A}"/>
          </ac:spMkLst>
        </pc:spChg>
      </pc:sldChg>
      <pc:sldChg chg="addSp modSp mod">
        <pc:chgData name="Reynolds, Samuel" userId="05ee5440-c8b4-4ef6-a4c7-cceee71a9fbf" providerId="ADAL" clId="{92AFCC76-1B0A-B042-90C0-3CA3E28F2D82}" dt="2022-06-21T20:21:08.755" v="99" actId="14100"/>
        <pc:sldMkLst>
          <pc:docMk/>
          <pc:sldMk cId="3863360824" sldId="260"/>
        </pc:sldMkLst>
        <pc:picChg chg="add mod">
          <ac:chgData name="Reynolds, Samuel" userId="05ee5440-c8b4-4ef6-a4c7-cceee71a9fbf" providerId="ADAL" clId="{92AFCC76-1B0A-B042-90C0-3CA3E28F2D82}" dt="2022-06-21T20:21:08.755" v="99" actId="14100"/>
          <ac:picMkLst>
            <pc:docMk/>
            <pc:sldMk cId="3863360824" sldId="260"/>
            <ac:picMk id="3" creationId="{4BBE0C8D-FB10-3216-5218-AAA3FB660F17}"/>
          </ac:picMkLst>
        </pc:picChg>
      </pc:sldChg>
      <pc:sldChg chg="modSp mod">
        <pc:chgData name="Reynolds, Samuel" userId="05ee5440-c8b4-4ef6-a4c7-cceee71a9fbf" providerId="ADAL" clId="{92AFCC76-1B0A-B042-90C0-3CA3E28F2D82}" dt="2022-06-12T21:01:53.504" v="26" actId="1076"/>
        <pc:sldMkLst>
          <pc:docMk/>
          <pc:sldMk cId="1230509684" sldId="261"/>
        </pc:sldMkLst>
        <pc:spChg chg="mod">
          <ac:chgData name="Reynolds, Samuel" userId="05ee5440-c8b4-4ef6-a4c7-cceee71a9fbf" providerId="ADAL" clId="{92AFCC76-1B0A-B042-90C0-3CA3E28F2D82}" dt="2022-06-12T21:01:53.504" v="26" actId="1076"/>
          <ac:spMkLst>
            <pc:docMk/>
            <pc:sldMk cId="1230509684" sldId="261"/>
            <ac:spMk id="11" creationId="{8292B36B-0FC2-3116-7C00-D5BCED83695A}"/>
          </ac:spMkLst>
        </pc:spChg>
      </pc:sldChg>
      <pc:sldChg chg="modSp mod">
        <pc:chgData name="Reynolds, Samuel" userId="05ee5440-c8b4-4ef6-a4c7-cceee71a9fbf" providerId="ADAL" clId="{92AFCC76-1B0A-B042-90C0-3CA3E28F2D82}" dt="2022-06-12T21:02:02.888" v="34" actId="1076"/>
        <pc:sldMkLst>
          <pc:docMk/>
          <pc:sldMk cId="2310508639" sldId="263"/>
        </pc:sldMkLst>
        <pc:spChg chg="mod">
          <ac:chgData name="Reynolds, Samuel" userId="05ee5440-c8b4-4ef6-a4c7-cceee71a9fbf" providerId="ADAL" clId="{92AFCC76-1B0A-B042-90C0-3CA3E28F2D82}" dt="2022-06-12T21:02:02.888" v="34" actId="1076"/>
          <ac:spMkLst>
            <pc:docMk/>
            <pc:sldMk cId="2310508639" sldId="263"/>
            <ac:spMk id="11" creationId="{8292B36B-0FC2-3116-7C00-D5BCED83695A}"/>
          </ac:spMkLst>
        </pc:spChg>
      </pc:sldChg>
      <pc:sldChg chg="modSp mod">
        <pc:chgData name="Reynolds, Samuel" userId="05ee5440-c8b4-4ef6-a4c7-cceee71a9fbf" providerId="ADAL" clId="{92AFCC76-1B0A-B042-90C0-3CA3E28F2D82}" dt="2022-06-12T21:02:11.542" v="40" actId="1076"/>
        <pc:sldMkLst>
          <pc:docMk/>
          <pc:sldMk cId="3933728727" sldId="264"/>
        </pc:sldMkLst>
        <pc:spChg chg="mod">
          <ac:chgData name="Reynolds, Samuel" userId="05ee5440-c8b4-4ef6-a4c7-cceee71a9fbf" providerId="ADAL" clId="{92AFCC76-1B0A-B042-90C0-3CA3E28F2D82}" dt="2022-06-12T21:02:11.542" v="40" actId="1076"/>
          <ac:spMkLst>
            <pc:docMk/>
            <pc:sldMk cId="3933728727" sldId="264"/>
            <ac:spMk id="11" creationId="{8292B36B-0FC2-3116-7C00-D5BCED83695A}"/>
          </ac:spMkLst>
        </pc:spChg>
      </pc:sldChg>
      <pc:sldChg chg="modSp mod">
        <pc:chgData name="Reynolds, Samuel" userId="05ee5440-c8b4-4ef6-a4c7-cceee71a9fbf" providerId="ADAL" clId="{92AFCC76-1B0A-B042-90C0-3CA3E28F2D82}" dt="2022-06-12T21:02:20.205" v="48" actId="1076"/>
        <pc:sldMkLst>
          <pc:docMk/>
          <pc:sldMk cId="305934153" sldId="265"/>
        </pc:sldMkLst>
        <pc:spChg chg="mod">
          <ac:chgData name="Reynolds, Samuel" userId="05ee5440-c8b4-4ef6-a4c7-cceee71a9fbf" providerId="ADAL" clId="{92AFCC76-1B0A-B042-90C0-3CA3E28F2D82}" dt="2022-06-12T21:02:20.205" v="48" actId="1076"/>
          <ac:spMkLst>
            <pc:docMk/>
            <pc:sldMk cId="305934153" sldId="265"/>
            <ac:spMk id="11" creationId="{8292B36B-0FC2-3116-7C00-D5BCED83695A}"/>
          </ac:spMkLst>
        </pc:spChg>
      </pc:sldChg>
      <pc:sldChg chg="modSp mod">
        <pc:chgData name="Reynolds, Samuel" userId="05ee5440-c8b4-4ef6-a4c7-cceee71a9fbf" providerId="ADAL" clId="{92AFCC76-1B0A-B042-90C0-3CA3E28F2D82}" dt="2022-06-12T21:02:28.238" v="55" actId="1076"/>
        <pc:sldMkLst>
          <pc:docMk/>
          <pc:sldMk cId="527990564" sldId="266"/>
        </pc:sldMkLst>
        <pc:spChg chg="mod">
          <ac:chgData name="Reynolds, Samuel" userId="05ee5440-c8b4-4ef6-a4c7-cceee71a9fbf" providerId="ADAL" clId="{92AFCC76-1B0A-B042-90C0-3CA3E28F2D82}" dt="2022-06-12T21:02:28.238" v="55" actId="1076"/>
          <ac:spMkLst>
            <pc:docMk/>
            <pc:sldMk cId="527990564" sldId="266"/>
            <ac:spMk id="11" creationId="{8292B36B-0FC2-3116-7C00-D5BCED83695A}"/>
          </ac:spMkLst>
        </pc:spChg>
      </pc:sldChg>
      <pc:sldChg chg="addSp delSp modSp mod">
        <pc:chgData name="Reynolds, Samuel" userId="05ee5440-c8b4-4ef6-a4c7-cceee71a9fbf" providerId="ADAL" clId="{92AFCC76-1B0A-B042-90C0-3CA3E28F2D82}" dt="2022-06-21T20:21:42.570" v="106" actId="1076"/>
        <pc:sldMkLst>
          <pc:docMk/>
          <pc:sldMk cId="2103166221" sldId="273"/>
        </pc:sldMkLst>
        <pc:spChg chg="add del mod">
          <ac:chgData name="Reynolds, Samuel" userId="05ee5440-c8b4-4ef6-a4c7-cceee71a9fbf" providerId="ADAL" clId="{92AFCC76-1B0A-B042-90C0-3CA3E28F2D82}" dt="2022-06-21T20:12:21.935" v="57" actId="478"/>
          <ac:spMkLst>
            <pc:docMk/>
            <pc:sldMk cId="2103166221" sldId="273"/>
            <ac:spMk id="3" creationId="{EE80FD08-08C7-1696-866F-B6830802F1FB}"/>
          </ac:spMkLst>
        </pc:spChg>
        <pc:spChg chg="add del mod">
          <ac:chgData name="Reynolds, Samuel" userId="05ee5440-c8b4-4ef6-a4c7-cceee71a9fbf" providerId="ADAL" clId="{92AFCC76-1B0A-B042-90C0-3CA3E28F2D82}" dt="2022-06-21T20:12:28.852" v="59" actId="478"/>
          <ac:spMkLst>
            <pc:docMk/>
            <pc:sldMk cId="2103166221" sldId="273"/>
            <ac:spMk id="10" creationId="{826587E1-2C9B-D744-57A4-803CFF98ED16}"/>
          </ac:spMkLst>
        </pc:spChg>
        <pc:picChg chg="add mod">
          <ac:chgData name="Reynolds, Samuel" userId="05ee5440-c8b4-4ef6-a4c7-cceee71a9fbf" providerId="ADAL" clId="{92AFCC76-1B0A-B042-90C0-3CA3E28F2D82}" dt="2022-06-21T20:21:33.853" v="104" actId="1076"/>
          <ac:picMkLst>
            <pc:docMk/>
            <pc:sldMk cId="2103166221" sldId="273"/>
            <ac:picMk id="14" creationId="{053978E1-5393-0840-668A-0F54CA425F24}"/>
          </ac:picMkLst>
        </pc:picChg>
        <pc:picChg chg="add mod">
          <ac:chgData name="Reynolds, Samuel" userId="05ee5440-c8b4-4ef6-a4c7-cceee71a9fbf" providerId="ADAL" clId="{92AFCC76-1B0A-B042-90C0-3CA3E28F2D82}" dt="2022-06-21T20:21:42.570" v="106" actId="1076"/>
          <ac:picMkLst>
            <pc:docMk/>
            <pc:sldMk cId="2103166221" sldId="273"/>
            <ac:picMk id="15" creationId="{692DC2DA-69F1-9A06-CB47-5B32F3067A4D}"/>
          </ac:picMkLst>
        </pc:picChg>
      </pc:sldChg>
      <pc:sldChg chg="addSp modSp mod">
        <pc:chgData name="Reynolds, Samuel" userId="05ee5440-c8b4-4ef6-a4c7-cceee71a9fbf" providerId="ADAL" clId="{92AFCC76-1B0A-B042-90C0-3CA3E28F2D82}" dt="2022-06-21T20:22:02.204" v="110" actId="1076"/>
        <pc:sldMkLst>
          <pc:docMk/>
          <pc:sldMk cId="478205431" sldId="274"/>
        </pc:sldMkLst>
        <pc:picChg chg="add mod">
          <ac:chgData name="Reynolds, Samuel" userId="05ee5440-c8b4-4ef6-a4c7-cceee71a9fbf" providerId="ADAL" clId="{92AFCC76-1B0A-B042-90C0-3CA3E28F2D82}" dt="2022-06-21T20:21:53.121" v="108" actId="1076"/>
          <ac:picMkLst>
            <pc:docMk/>
            <pc:sldMk cId="478205431" sldId="274"/>
            <ac:picMk id="3" creationId="{04341A12-F6C4-EE41-C6CE-D8CF2492DAA6}"/>
          </ac:picMkLst>
        </pc:picChg>
        <pc:picChg chg="add mod">
          <ac:chgData name="Reynolds, Samuel" userId="05ee5440-c8b4-4ef6-a4c7-cceee71a9fbf" providerId="ADAL" clId="{92AFCC76-1B0A-B042-90C0-3CA3E28F2D82}" dt="2022-06-21T20:22:02.204" v="110" actId="1076"/>
          <ac:picMkLst>
            <pc:docMk/>
            <pc:sldMk cId="478205431" sldId="274"/>
            <ac:picMk id="10" creationId="{55981A56-858B-8395-56E3-D2F7C82FECA7}"/>
          </ac:picMkLst>
        </pc:picChg>
      </pc:sldChg>
      <pc:sldChg chg="addSp modSp mod">
        <pc:chgData name="Reynolds, Samuel" userId="05ee5440-c8b4-4ef6-a4c7-cceee71a9fbf" providerId="ADAL" clId="{92AFCC76-1B0A-B042-90C0-3CA3E28F2D82}" dt="2022-06-21T20:22:16.838" v="112" actId="1076"/>
        <pc:sldMkLst>
          <pc:docMk/>
          <pc:sldMk cId="2036388637" sldId="276"/>
        </pc:sldMkLst>
        <pc:picChg chg="add mod">
          <ac:chgData name="Reynolds, Samuel" userId="05ee5440-c8b4-4ef6-a4c7-cceee71a9fbf" providerId="ADAL" clId="{92AFCC76-1B0A-B042-90C0-3CA3E28F2D82}" dt="2022-06-21T20:22:16.838" v="112" actId="1076"/>
          <ac:picMkLst>
            <pc:docMk/>
            <pc:sldMk cId="2036388637" sldId="276"/>
            <ac:picMk id="3" creationId="{1C12C7CA-0913-3E44-F144-BC59352FCC00}"/>
          </ac:picMkLst>
        </pc:picChg>
      </pc:sldChg>
      <pc:sldChg chg="addSp modSp mod">
        <pc:chgData name="Reynolds, Samuel" userId="05ee5440-c8b4-4ef6-a4c7-cceee71a9fbf" providerId="ADAL" clId="{92AFCC76-1B0A-B042-90C0-3CA3E28F2D82}" dt="2022-06-21T20:22:32.571" v="115" actId="1076"/>
        <pc:sldMkLst>
          <pc:docMk/>
          <pc:sldMk cId="673090743" sldId="277"/>
        </pc:sldMkLst>
        <pc:picChg chg="add mod">
          <ac:chgData name="Reynolds, Samuel" userId="05ee5440-c8b4-4ef6-a4c7-cceee71a9fbf" providerId="ADAL" clId="{92AFCC76-1B0A-B042-90C0-3CA3E28F2D82}" dt="2022-06-21T20:22:32.571" v="115" actId="1076"/>
          <ac:picMkLst>
            <pc:docMk/>
            <pc:sldMk cId="673090743" sldId="277"/>
            <ac:picMk id="3" creationId="{7B6B6D5D-03B7-2A5A-60AC-BECC37971783}"/>
          </ac:picMkLst>
        </pc:picChg>
      </pc:sldChg>
      <pc:sldChg chg="addSp delSp modSp mod">
        <pc:chgData name="Reynolds, Samuel" userId="05ee5440-c8b4-4ef6-a4c7-cceee71a9fbf" providerId="ADAL" clId="{92AFCC76-1B0A-B042-90C0-3CA3E28F2D82}" dt="2022-06-21T20:21:24.638" v="102" actId="1076"/>
        <pc:sldMkLst>
          <pc:docMk/>
          <pc:sldMk cId="3207547868" sldId="285"/>
        </pc:sldMkLst>
        <pc:spChg chg="mod">
          <ac:chgData name="Reynolds, Samuel" userId="05ee5440-c8b4-4ef6-a4c7-cceee71a9fbf" providerId="ADAL" clId="{92AFCC76-1B0A-B042-90C0-3CA3E28F2D82}" dt="2022-06-21T20:18:06.201" v="79"/>
          <ac:spMkLst>
            <pc:docMk/>
            <pc:sldMk cId="3207547868" sldId="285"/>
            <ac:spMk id="6" creationId="{C7A69475-4DC7-33AA-1FA7-734858620DAA}"/>
          </ac:spMkLst>
        </pc:spChg>
        <pc:picChg chg="add mod">
          <ac:chgData name="Reynolds, Samuel" userId="05ee5440-c8b4-4ef6-a4c7-cceee71a9fbf" providerId="ADAL" clId="{92AFCC76-1B0A-B042-90C0-3CA3E28F2D82}" dt="2022-06-21T20:21:16.438" v="100" actId="14100"/>
          <ac:picMkLst>
            <pc:docMk/>
            <pc:sldMk cId="3207547868" sldId="285"/>
            <ac:picMk id="3" creationId="{2679D221-B798-FB7E-91BC-AD8B6D3BBE27}"/>
          </ac:picMkLst>
        </pc:picChg>
        <pc:picChg chg="del">
          <ac:chgData name="Reynolds, Samuel" userId="05ee5440-c8b4-4ef6-a4c7-cceee71a9fbf" providerId="ADAL" clId="{92AFCC76-1B0A-B042-90C0-3CA3E28F2D82}" dt="2022-06-21T20:17:33.600" v="75" actId="478"/>
          <ac:picMkLst>
            <pc:docMk/>
            <pc:sldMk cId="3207547868" sldId="285"/>
            <ac:picMk id="10" creationId="{828734C0-1B66-C829-5A5F-C4E67B939E02}"/>
          </ac:picMkLst>
        </pc:picChg>
        <pc:picChg chg="add mod">
          <ac:chgData name="Reynolds, Samuel" userId="05ee5440-c8b4-4ef6-a4c7-cceee71a9fbf" providerId="ADAL" clId="{92AFCC76-1B0A-B042-90C0-3CA3E28F2D82}" dt="2022-06-21T20:21:24.638" v="102" actId="1076"/>
          <ac:picMkLst>
            <pc:docMk/>
            <pc:sldMk cId="3207547868" sldId="285"/>
            <ac:picMk id="14" creationId="{A5110E82-9725-171D-F735-5089F6B96C4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1AD7CB-0F57-4F11-934C-EE0D6C5BF6D5}" type="datetimeFigureOut">
              <a:rPr lang="en-GB" smtClean="0"/>
              <a:t>04/10/2022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88837E-94E3-4864-BC5C-17EBBBD4751A}" type="slidenum">
              <a:rPr lang="en-GB" smtClean="0"/>
              <a:t>‹#›</a:t>
            </a:fld>
            <a:endParaRPr lang="en-GB"/>
          </a:p>
        </p:txBody>
      </p:sp>
    </p:spTree>
    <p:extLst>
      <p:ext uri="{BB962C8B-B14F-4D97-AF65-F5344CB8AC3E}">
        <p14:creationId xmlns:p14="http://schemas.microsoft.com/office/powerpoint/2010/main" val="3848440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E69481C-2170-4D43-AC60-00B8A698EB4C}" type="datetime1">
              <a:rPr lang="en-US" smtClean="0"/>
              <a:t>10/4/22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391627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649DE5-7161-4533-88F1-2A81BC65E6AA}" type="datetime1">
              <a:rPr lang="en-US" smtClean="0"/>
              <a:t>10/4/22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26537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9DBCAAB-0E8B-48C1-ADC9-98FB4E469702}" type="datetime1">
              <a:rPr lang="en-US" smtClean="0"/>
              <a:t>10/4/22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278077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E74BADB-BFA0-4BF6-851D-62BD604C094E}" type="datetime1">
              <a:rPr lang="en-US" smtClean="0"/>
              <a:t>10/4/22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314950" y="9662620"/>
            <a:ext cx="1543050" cy="214280"/>
          </a:xfrm>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125016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C8A03A5-68A5-463C-AC44-B7AA9F1E006D}" type="datetime1">
              <a:rPr lang="en-US" smtClean="0"/>
              <a:t>10/4/22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132079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22CA548-56DD-4446-ACE4-E6E26301FBBF}" type="datetime1">
              <a:rPr lang="en-US" smtClean="0"/>
              <a:t>10/4/22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16372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67B466C-6161-4AE1-AD8B-8A0F8405E001}" type="datetime1">
              <a:rPr lang="en-US" smtClean="0"/>
              <a:t>10/4/22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325560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F9C8A6D-5CE4-4AB3-BB28-574636AE4465}" type="datetime1">
              <a:rPr lang="en-US" smtClean="0"/>
              <a:t>10/4/22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230925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6B26D-A278-4FDC-96EB-AE88EA8CD3BA}" type="datetime1">
              <a:rPr lang="en-US" smtClean="0"/>
              <a:t>10/4/22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354240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6F61FCCD-374B-4C43-B2FA-BC64C7A07C3B}" type="datetime1">
              <a:rPr lang="en-US" smtClean="0"/>
              <a:t>10/4/22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289494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E2C9A1EB-5B8D-4E89-83DC-B634C7895C20}" type="datetime1">
              <a:rPr lang="en-US" smtClean="0"/>
              <a:t>10/4/22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06E3-85A6-4045-BBFB-AFC8217B232D}" type="slidenum">
              <a:rPr lang="en-US" smtClean="0"/>
              <a:t>‹#›</a:t>
            </a:fld>
            <a:endParaRPr lang="en-US"/>
          </a:p>
        </p:txBody>
      </p:sp>
    </p:spTree>
    <p:extLst>
      <p:ext uri="{BB962C8B-B14F-4D97-AF65-F5344CB8AC3E}">
        <p14:creationId xmlns:p14="http://schemas.microsoft.com/office/powerpoint/2010/main" val="3337501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BABBC4-321D-4A37-BE56-95F36FE09FBF}" type="datetime1">
              <a:rPr lang="en-US" smtClean="0"/>
              <a:t>10/4/22</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A1F06E3-85A6-4045-BBFB-AFC8217B232D}" type="slidenum">
              <a:rPr lang="en-US" smtClean="0"/>
              <a:t>‹#›</a:t>
            </a:fld>
            <a:endParaRPr lang="en-US"/>
          </a:p>
        </p:txBody>
      </p:sp>
    </p:spTree>
    <p:extLst>
      <p:ext uri="{BB962C8B-B14F-4D97-AF65-F5344CB8AC3E}">
        <p14:creationId xmlns:p14="http://schemas.microsoft.com/office/powerpoint/2010/main" val="335735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22.png"/></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24.png"/></Relationships>
</file>

<file path=ppt/slides/_rels/slide1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2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28.png"/></Relationships>
</file>

<file path=ppt/slides/_rels/slide15.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10" Type="http://schemas.openxmlformats.org/officeDocument/2006/relationships/image" Target="../media/image31.svg"/><Relationship Id="rId4" Type="http://schemas.openxmlformats.org/officeDocument/2006/relationships/image" Target="../media/image7.png"/><Relationship Id="rId9" Type="http://schemas.openxmlformats.org/officeDocument/2006/relationships/image" Target="../media/image3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33.png"/></Relationships>
</file>

<file path=ppt/slides/_rels/slide18.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3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37.png"/></Relationships>
</file>

<file path=ppt/slides/_rels/slide21.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3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41.png"/></Relationships>
</file>

<file path=ppt/slides/_rels/slide24.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43.png"/></Relationships>
</file>

<file path=ppt/slides/_rels/slide25.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4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8.pn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13849D-A24D-478D-8980-B00F5E055C51}"/>
              </a:ext>
            </a:extLst>
          </p:cNvPr>
          <p:cNvSpPr/>
          <p:nvPr/>
        </p:nvSpPr>
        <p:spPr>
          <a:xfrm>
            <a:off x="-28959" y="2138293"/>
            <a:ext cx="6858000" cy="1754326"/>
          </a:xfrm>
          <a:prstGeom prst="rect">
            <a:avLst/>
          </a:prstGeom>
          <a:solidFill>
            <a:srgbClr val="D5001C"/>
          </a:solidFill>
        </p:spPr>
        <p:txBody>
          <a:bodyPr wrap="square">
            <a:spAutoFit/>
          </a:bodyPr>
          <a:lstStyle/>
          <a:p>
            <a:pPr algn="ctr"/>
            <a:r>
              <a:rPr lang="en-GB" sz="5400" dirty="0">
                <a:solidFill>
                  <a:schemeClr val="bg1"/>
                </a:solidFill>
                <a:latin typeface="Consolas" panose="020B0609020204030204" pitchFamily="49" charset="0"/>
                <a:ea typeface="+mj-ea"/>
              </a:rPr>
              <a:t>Character</a:t>
            </a:r>
          </a:p>
          <a:p>
            <a:pPr algn="ctr"/>
            <a:r>
              <a:rPr lang="en-GB" sz="5400" dirty="0">
                <a:solidFill>
                  <a:schemeClr val="bg1"/>
                </a:solidFill>
                <a:latin typeface="Consolas" panose="020B0609020204030204" pitchFamily="49" charset="0"/>
                <a:ea typeface="+mj-ea"/>
              </a:rPr>
              <a:t>Notebook</a:t>
            </a:r>
            <a:endParaRPr lang="en-US" sz="5400" dirty="0">
              <a:solidFill>
                <a:schemeClr val="bg1"/>
              </a:solidFill>
              <a:latin typeface="Consolas" panose="020B0609020204030204" pitchFamily="49" charset="0"/>
              <a:ea typeface="+mj-ea"/>
            </a:endParaRPr>
          </a:p>
        </p:txBody>
      </p:sp>
      <p:sp>
        <p:nvSpPr>
          <p:cNvPr id="5" name="Rectangle 4">
            <a:extLst>
              <a:ext uri="{FF2B5EF4-FFF2-40B4-BE49-F238E27FC236}">
                <a16:creationId xmlns:a16="http://schemas.microsoft.com/office/drawing/2014/main" id="{BE269CBA-D85A-42DB-EEB1-30BECEEA016E}"/>
              </a:ext>
            </a:extLst>
          </p:cNvPr>
          <p:cNvSpPr/>
          <p:nvPr/>
        </p:nvSpPr>
        <p:spPr>
          <a:xfrm>
            <a:off x="146955" y="8349651"/>
            <a:ext cx="6564086" cy="1015663"/>
          </a:xfrm>
          <a:prstGeom prst="rect">
            <a:avLst/>
          </a:prstGeom>
        </p:spPr>
        <p:txBody>
          <a:bodyPr wrap="square">
            <a:spAutoFit/>
          </a:bodyPr>
          <a:lstStyle/>
          <a:p>
            <a:pPr algn="ctr"/>
            <a:r>
              <a:rPr lang="en-GB" sz="2000" dirty="0">
                <a:solidFill>
                  <a:srgbClr val="666666"/>
                </a:solidFill>
                <a:latin typeface="Consolas" panose="020B0609020204030204" pitchFamily="49" charset="0"/>
                <a:cs typeface="Consolas" panose="020B0609020204030204" pitchFamily="49" charset="0"/>
              </a:rPr>
              <a:t>Watch the</a:t>
            </a:r>
            <a:r>
              <a:rPr lang="en-GB" sz="2000" dirty="0">
                <a:solidFill>
                  <a:srgbClr val="000000"/>
                </a:solidFill>
                <a:latin typeface="Consolas" panose="020B0609020204030204" pitchFamily="49" charset="0"/>
                <a:cs typeface="Consolas" panose="020B0609020204030204" pitchFamily="49" charset="0"/>
              </a:rPr>
              <a:t> </a:t>
            </a:r>
            <a:r>
              <a:rPr lang="en-GB" sz="2000" dirty="0">
                <a:solidFill>
                  <a:srgbClr val="CC0000"/>
                </a:solidFill>
                <a:latin typeface="Consolas" panose="020B0609020204030204" pitchFamily="49" charset="0"/>
                <a:cs typeface="Consolas" panose="020B0609020204030204" pitchFamily="49" charset="0"/>
              </a:rPr>
              <a:t>GULP </a:t>
            </a:r>
            <a:r>
              <a:rPr lang="en-GB" sz="2000" dirty="0">
                <a:solidFill>
                  <a:srgbClr val="000000"/>
                </a:solidFill>
                <a:latin typeface="Consolas" panose="020B0609020204030204" pitchFamily="49" charset="0"/>
                <a:cs typeface="Consolas" panose="020B0609020204030204" pitchFamily="49" charset="0"/>
              </a:rPr>
              <a:t>FICTION </a:t>
            </a:r>
            <a:r>
              <a:rPr lang="en-GB" sz="2000" dirty="0">
                <a:solidFill>
                  <a:srgbClr val="666666"/>
                </a:solidFill>
                <a:latin typeface="Consolas" panose="020B0609020204030204" pitchFamily="49" charset="0"/>
                <a:cs typeface="Consolas" panose="020B0609020204030204" pitchFamily="49" charset="0"/>
              </a:rPr>
              <a:t>explanation videos for each quote.  Then, as you watch, pause and take notes in this pack. </a:t>
            </a:r>
            <a:endParaRPr lang="en-US" sz="2000" dirty="0">
              <a:latin typeface="Consolas" panose="020B0609020204030204" pitchFamily="49" charset="0"/>
              <a:cs typeface="Consolas" panose="020B0609020204030204" pitchFamily="49" charset="0"/>
            </a:endParaRPr>
          </a:p>
        </p:txBody>
      </p:sp>
      <p:sp>
        <p:nvSpPr>
          <p:cNvPr id="7" name="Rectangle 6">
            <a:extLst>
              <a:ext uri="{FF2B5EF4-FFF2-40B4-BE49-F238E27FC236}">
                <a16:creationId xmlns:a16="http://schemas.microsoft.com/office/drawing/2014/main" id="{0AA7A23F-22E6-EFC5-1E21-E4AE8F0BEA60}"/>
              </a:ext>
            </a:extLst>
          </p:cNvPr>
          <p:cNvSpPr/>
          <p:nvPr/>
        </p:nvSpPr>
        <p:spPr>
          <a:xfrm>
            <a:off x="293913" y="4167065"/>
            <a:ext cx="6270172" cy="1631216"/>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‘An Inspector Calls’</a:t>
            </a:r>
          </a:p>
          <a:p>
            <a:pPr algn="ctr"/>
            <a:r>
              <a:rPr lang="en-GB" b="1" dirty="0">
                <a:latin typeface="Gobold" panose="02000500000000000000" pitchFamily="2" charset="0"/>
              </a:rPr>
              <a:t>By</a:t>
            </a:r>
          </a:p>
          <a:p>
            <a:pPr algn="ctr"/>
            <a:r>
              <a:rPr lang="en-GB" sz="2800" b="1" dirty="0">
                <a:latin typeface="Gobold" panose="02000500000000000000" pitchFamily="2" charset="0"/>
              </a:rPr>
              <a:t>J.B Priestley</a:t>
            </a:r>
            <a:endParaRPr lang="en-US" sz="5400" dirty="0">
              <a:latin typeface="Gobold" panose="02000500000000000000" pitchFamily="2" charset="0"/>
            </a:endParaRPr>
          </a:p>
        </p:txBody>
      </p:sp>
      <p:pic>
        <p:nvPicPr>
          <p:cNvPr id="8" name="Graphic 7" descr="Magnifying glass with solid fill">
            <a:extLst>
              <a:ext uri="{FF2B5EF4-FFF2-40B4-BE49-F238E27FC236}">
                <a16:creationId xmlns:a16="http://schemas.microsoft.com/office/drawing/2014/main" id="{24F48EAF-147C-FF90-C663-95235BDC0C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12572" y="6047831"/>
            <a:ext cx="1632856" cy="1632856"/>
          </a:xfrm>
          <a:prstGeom prst="rect">
            <a:avLst/>
          </a:prstGeom>
        </p:spPr>
      </p:pic>
      <p:sp>
        <p:nvSpPr>
          <p:cNvPr id="10" name="TextBox 9">
            <a:extLst>
              <a:ext uri="{FF2B5EF4-FFF2-40B4-BE49-F238E27FC236}">
                <a16:creationId xmlns:a16="http://schemas.microsoft.com/office/drawing/2014/main" id="{D22CC411-CD1F-66D9-2B8B-BD11EC187737}"/>
              </a:ext>
            </a:extLst>
          </p:cNvPr>
          <p:cNvSpPr txBox="1"/>
          <p:nvPr/>
        </p:nvSpPr>
        <p:spPr>
          <a:xfrm>
            <a:off x="2714240" y="9609420"/>
            <a:ext cx="1531188" cy="307777"/>
          </a:xfrm>
          <a:prstGeom prst="rect">
            <a:avLst/>
          </a:prstGeom>
          <a:noFill/>
        </p:spPr>
        <p:txBody>
          <a:bodyPr wrap="none" rtlCol="0">
            <a:spAutoFit/>
          </a:bodyPr>
          <a:lstStyle/>
          <a:p>
            <a:r>
              <a:rPr lang="en-US" sz="1400" dirty="0" err="1">
                <a:solidFill>
                  <a:srgbClr val="D5001C"/>
                </a:solidFill>
                <a:latin typeface="Gobold" panose="02000500000000000000" pitchFamily="2" charset="0"/>
              </a:rPr>
              <a:t>gulp</a:t>
            </a:r>
            <a:r>
              <a:rPr lang="en-US" sz="1400" dirty="0" err="1">
                <a:latin typeface="Gobold" panose="02000500000000000000" pitchFamily="2" charset="0"/>
              </a:rPr>
              <a:t>fiction.co.uk</a:t>
            </a:r>
            <a:endParaRPr lang="en-US" sz="1400" dirty="0">
              <a:latin typeface="Gobold" panose="02000500000000000000" pitchFamily="2" charset="0"/>
            </a:endParaRPr>
          </a:p>
        </p:txBody>
      </p:sp>
      <p:sp>
        <p:nvSpPr>
          <p:cNvPr id="11" name="Title 1">
            <a:extLst>
              <a:ext uri="{FF2B5EF4-FFF2-40B4-BE49-F238E27FC236}">
                <a16:creationId xmlns:a16="http://schemas.microsoft.com/office/drawing/2014/main" id="{E44742CF-8794-D936-A6F6-46ED07CE774F}"/>
              </a:ext>
            </a:extLst>
          </p:cNvPr>
          <p:cNvSpPr txBox="1">
            <a:spLocks/>
          </p:cNvSpPr>
          <p:nvPr/>
        </p:nvSpPr>
        <p:spPr>
          <a:xfrm>
            <a:off x="-28959" y="1"/>
            <a:ext cx="6857999" cy="1888742"/>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6600" b="1" dirty="0">
                <a:solidFill>
                  <a:srgbClr val="CC0000"/>
                </a:solidFill>
                <a:latin typeface="Consolas" panose="020B0609020204030204" pitchFamily="49" charset="0"/>
                <a:cs typeface="Consolas" panose="020B0609020204030204" pitchFamily="49" charset="0"/>
              </a:rPr>
              <a:t>GULP</a:t>
            </a:r>
          </a:p>
          <a:p>
            <a:r>
              <a:rPr lang="en-GB" sz="6600" b="1" dirty="0">
                <a:solidFill>
                  <a:srgbClr val="000000"/>
                </a:solidFill>
                <a:latin typeface="Consolas" panose="020B0609020204030204" pitchFamily="49" charset="0"/>
                <a:cs typeface="Consolas" panose="020B0609020204030204" pitchFamily="49" charset="0"/>
              </a:rPr>
              <a:t>FICTION</a:t>
            </a:r>
            <a:endParaRPr lang="en-US" b="1" dirty="0">
              <a:latin typeface="Gobold" panose="02000500000000000000" pitchFamily="2" charset="0"/>
            </a:endParaRPr>
          </a:p>
        </p:txBody>
      </p:sp>
    </p:spTree>
    <p:extLst>
      <p:ext uri="{BB962C8B-B14F-4D97-AF65-F5344CB8AC3E}">
        <p14:creationId xmlns:p14="http://schemas.microsoft.com/office/powerpoint/2010/main" val="3382896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2809279" y="6297051"/>
            <a:ext cx="2655841" cy="461665"/>
          </a:xfrm>
          <a:prstGeom prst="rect">
            <a:avLst/>
          </a:prstGeom>
        </p:spPr>
        <p:txBody>
          <a:bodyPr wrap="square">
            <a:spAutoFit/>
          </a:bodyPr>
          <a:lstStyle/>
          <a:p>
            <a:pPr lvl="0" algn="ctr" defTabSz="914400">
              <a:defRPr/>
            </a:pPr>
            <a:r>
              <a:rPr lang="en-GB" sz="1200" b="1" dirty="0">
                <a:solidFill>
                  <a:prstClr val="black"/>
                </a:solidFill>
                <a:latin typeface="Gobold" panose="02000500000000000000" pitchFamily="2" charset="0"/>
              </a:rPr>
              <a:t>“That - I consider - is a trifle impertinent Inspector.”</a:t>
            </a:r>
            <a:endParaRPr lang="en-US" sz="1200" dirty="0">
              <a:solidFill>
                <a:prstClr val="black"/>
              </a:solidFill>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2991982" y="1520937"/>
            <a:ext cx="2655841" cy="1015663"/>
          </a:xfrm>
          <a:prstGeom prst="rect">
            <a:avLst/>
          </a:prstGeom>
        </p:spPr>
        <p:txBody>
          <a:bodyPr wrap="square">
            <a:spAutoFit/>
          </a:bodyPr>
          <a:lstStyle/>
          <a:p>
            <a:pPr lvl="0" defTabSz="914400">
              <a:defRPr/>
            </a:pPr>
            <a:r>
              <a:rPr lang="en-GB" sz="1200" b="1" dirty="0">
                <a:solidFill>
                  <a:prstClr val="black"/>
                </a:solidFill>
                <a:latin typeface="Gobold" panose="02000500000000000000" pitchFamily="2" charset="0"/>
              </a:rPr>
              <a:t>'Now Sheila don’t tease him. When you're married you'll realise that men with important work to do sometimes have to spend nearly all their time and energy on their business.'</a:t>
            </a:r>
            <a:endParaRPr lang="en-US" sz="1200" b="1"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E29B188F-9C55-4458-9063-D0CF2D2482B3}"/>
              </a:ext>
            </a:extLst>
          </p:cNvPr>
          <p:cNvSpPr>
            <a:spLocks noGrp="1"/>
          </p:cNvSpPr>
          <p:nvPr>
            <p:ph type="sldNum" sz="quarter" idx="12"/>
          </p:nvPr>
        </p:nvSpPr>
        <p:spPr/>
        <p:txBody>
          <a:bodyPr/>
          <a:lstStyle/>
          <a:p>
            <a:fld id="{3A1F06E3-85A6-4045-BBFB-AFC8217B232D}" type="slidenum">
              <a:rPr lang="en-US" smtClean="0"/>
              <a:t>10</a:t>
            </a:fld>
            <a:endParaRPr lang="en-US"/>
          </a:p>
        </p:txBody>
      </p:sp>
      <p:pic>
        <p:nvPicPr>
          <p:cNvPr id="3" name="Picture 2">
            <a:extLst>
              <a:ext uri="{FF2B5EF4-FFF2-40B4-BE49-F238E27FC236}">
                <a16:creationId xmlns:a16="http://schemas.microsoft.com/office/drawing/2014/main" id="{04341A12-F6C4-EE41-C6CE-D8CF2492DAA6}"/>
              </a:ext>
            </a:extLst>
          </p:cNvPr>
          <p:cNvPicPr>
            <a:picLocks noChangeAspect="1"/>
          </p:cNvPicPr>
          <p:nvPr/>
        </p:nvPicPr>
        <p:blipFill>
          <a:blip r:embed="rId8"/>
          <a:stretch>
            <a:fillRect/>
          </a:stretch>
        </p:blipFill>
        <p:spPr>
          <a:xfrm>
            <a:off x="6114416" y="4274447"/>
            <a:ext cx="504000" cy="504000"/>
          </a:xfrm>
          <a:prstGeom prst="rect">
            <a:avLst/>
          </a:prstGeom>
        </p:spPr>
      </p:pic>
      <p:pic>
        <p:nvPicPr>
          <p:cNvPr id="10" name="Picture 9">
            <a:extLst>
              <a:ext uri="{FF2B5EF4-FFF2-40B4-BE49-F238E27FC236}">
                <a16:creationId xmlns:a16="http://schemas.microsoft.com/office/drawing/2014/main" id="{55981A56-858B-8395-56E3-D2F7C82FECA7}"/>
              </a:ext>
            </a:extLst>
          </p:cNvPr>
          <p:cNvPicPr>
            <a:picLocks noChangeAspect="1"/>
          </p:cNvPicPr>
          <p:nvPr/>
        </p:nvPicPr>
        <p:blipFill>
          <a:blip r:embed="rId9"/>
          <a:stretch>
            <a:fillRect/>
          </a:stretch>
        </p:blipFill>
        <p:spPr>
          <a:xfrm>
            <a:off x="6103177" y="8877925"/>
            <a:ext cx="504000" cy="504000"/>
          </a:xfrm>
          <a:prstGeom prst="rect">
            <a:avLst/>
          </a:prstGeom>
        </p:spPr>
      </p:pic>
    </p:spTree>
    <p:extLst>
      <p:ext uri="{BB962C8B-B14F-4D97-AF65-F5344CB8AC3E}">
        <p14:creationId xmlns:p14="http://schemas.microsoft.com/office/powerpoint/2010/main" val="478205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276999"/>
          </a:xfrm>
          <a:prstGeom prst="rect">
            <a:avLst/>
          </a:prstGeom>
        </p:spPr>
        <p:txBody>
          <a:bodyPr wrap="square">
            <a:spAutoFit/>
          </a:bodyPr>
          <a:lstStyle/>
          <a:p>
            <a:pPr lvl="0" algn="ctr" defTabSz="914400">
              <a:defRPr/>
            </a:pPr>
            <a:r>
              <a:rPr lang="en-GB" sz="1200" b="1" dirty="0">
                <a:solidFill>
                  <a:prstClr val="black"/>
                </a:solidFill>
                <a:latin typeface="Gobold" panose="02000500000000000000" pitchFamily="2" charset="0"/>
              </a:rPr>
              <a:t>“Girls of that class</a:t>
            </a:r>
            <a:r>
              <a:rPr lang="en-GB" sz="1200" dirty="0">
                <a:solidFill>
                  <a:prstClr val="black"/>
                </a:solidFill>
                <a:latin typeface="Gobold" panose="02000500000000000000" pitchFamily="2" charset="0"/>
              </a:rPr>
              <a:t>-”</a:t>
            </a:r>
            <a:endParaRPr lang="en-US" sz="1200" dirty="0">
              <a:solidFill>
                <a:prstClr val="black"/>
              </a:solidFill>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646331"/>
          </a:xfrm>
          <a:prstGeom prst="rect">
            <a:avLst/>
          </a:prstGeom>
        </p:spPr>
        <p:txBody>
          <a:bodyPr wrap="square">
            <a:spAutoFit/>
          </a:bodyPr>
          <a:lstStyle/>
          <a:p>
            <a:pPr lvl="0" defTabSz="914400">
              <a:defRPr/>
            </a:pPr>
            <a:r>
              <a:rPr lang="en-GB" sz="1200" b="1" dirty="0">
                <a:solidFill>
                  <a:prstClr val="black"/>
                </a:solidFill>
                <a:latin typeface="Gobold" panose="02000500000000000000" pitchFamily="2" charset="0"/>
              </a:rPr>
              <a:t>‘You know of course that my husband was lord Mayor only two years ago and that he’s still a magistrate.’</a:t>
            </a:r>
            <a:endParaRPr lang="en-US" sz="1200" b="1"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pic>
        <p:nvPicPr>
          <p:cNvPr id="23" name="Picture 22">
            <a:extLst>
              <a:ext uri="{FF2B5EF4-FFF2-40B4-BE49-F238E27FC236}">
                <a16:creationId xmlns:a16="http://schemas.microsoft.com/office/drawing/2014/main" id="{019C62A5-9DA7-4407-8A9B-7ACD45637A78}"/>
              </a:ext>
            </a:extLst>
          </p:cNvPr>
          <p:cNvPicPr>
            <a:picLocks noChangeAspect="1"/>
          </p:cNvPicPr>
          <p:nvPr/>
        </p:nvPicPr>
        <p:blipFill>
          <a:blip r:embed="rId8"/>
          <a:stretch>
            <a:fillRect/>
          </a:stretch>
        </p:blipFill>
        <p:spPr>
          <a:xfrm>
            <a:off x="6114416" y="4281574"/>
            <a:ext cx="504000" cy="504000"/>
          </a:xfrm>
          <a:prstGeom prst="rect">
            <a:avLst/>
          </a:prstGeom>
        </p:spPr>
      </p:pic>
      <p:sp>
        <p:nvSpPr>
          <p:cNvPr id="2" name="Slide Number Placeholder 1">
            <a:extLst>
              <a:ext uri="{FF2B5EF4-FFF2-40B4-BE49-F238E27FC236}">
                <a16:creationId xmlns:a16="http://schemas.microsoft.com/office/drawing/2014/main" id="{31AFA7FA-BAA6-406C-A129-DB7388D14ABC}"/>
              </a:ext>
            </a:extLst>
          </p:cNvPr>
          <p:cNvSpPr>
            <a:spLocks noGrp="1"/>
          </p:cNvSpPr>
          <p:nvPr>
            <p:ph type="sldNum" sz="quarter" idx="12"/>
          </p:nvPr>
        </p:nvSpPr>
        <p:spPr/>
        <p:txBody>
          <a:bodyPr/>
          <a:lstStyle/>
          <a:p>
            <a:fld id="{3A1F06E3-85A6-4045-BBFB-AFC8217B232D}" type="slidenum">
              <a:rPr lang="en-US" smtClean="0"/>
              <a:t>11</a:t>
            </a:fld>
            <a:endParaRPr lang="en-US"/>
          </a:p>
        </p:txBody>
      </p:sp>
      <p:pic>
        <p:nvPicPr>
          <p:cNvPr id="14" name="Picture 13">
            <a:extLst>
              <a:ext uri="{FF2B5EF4-FFF2-40B4-BE49-F238E27FC236}">
                <a16:creationId xmlns:a16="http://schemas.microsoft.com/office/drawing/2014/main" id="{8B20CEF9-B2FB-7DFD-B2AA-55FE47AD81F6}"/>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086475" y="8879341"/>
            <a:ext cx="504000" cy="504000"/>
          </a:xfrm>
          <a:prstGeom prst="rect">
            <a:avLst/>
          </a:prstGeom>
        </p:spPr>
      </p:pic>
    </p:spTree>
    <p:extLst>
      <p:ext uri="{BB962C8B-B14F-4D97-AF65-F5344CB8AC3E}">
        <p14:creationId xmlns:p14="http://schemas.microsoft.com/office/powerpoint/2010/main" val="3692344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646331"/>
          </a:xfrm>
          <a:prstGeom prst="rect">
            <a:avLst/>
          </a:prstGeom>
        </p:spPr>
        <p:txBody>
          <a:bodyPr wrap="square">
            <a:spAutoFit/>
          </a:bodyPr>
          <a:lstStyle/>
          <a:p>
            <a:pPr lvl="0" algn="ctr" defTabSz="914400">
              <a:defRPr/>
            </a:pPr>
            <a:r>
              <a:rPr lang="en-GB" sz="1200" b="1" dirty="0">
                <a:solidFill>
                  <a:prstClr val="black"/>
                </a:solidFill>
                <a:latin typeface="Gobold" panose="02000500000000000000" pitchFamily="2" charset="0"/>
              </a:rPr>
              <a:t>(staggered) Well, really! Alderman </a:t>
            </a:r>
            <a:r>
              <a:rPr lang="en-GB" sz="1200" b="1" dirty="0" err="1">
                <a:solidFill>
                  <a:prstClr val="black"/>
                </a:solidFill>
                <a:latin typeface="Gobold" panose="02000500000000000000" pitchFamily="2" charset="0"/>
              </a:rPr>
              <a:t>Meggarty</a:t>
            </a:r>
            <a:r>
              <a:rPr lang="en-GB" sz="1200" b="1" dirty="0">
                <a:solidFill>
                  <a:prstClr val="black"/>
                </a:solidFill>
                <a:latin typeface="Gobold" panose="02000500000000000000" pitchFamily="2" charset="0"/>
              </a:rPr>
              <a:t>! I must say, we are learning something tonight'</a:t>
            </a:r>
            <a:endParaRPr lang="en-US" sz="1200" dirty="0">
              <a:solidFill>
                <a:prstClr val="black"/>
              </a:solidFill>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461665"/>
          </a:xfrm>
          <a:prstGeom prst="rect">
            <a:avLst/>
          </a:prstGeom>
        </p:spPr>
        <p:txBody>
          <a:bodyPr wrap="square">
            <a:spAutoFit/>
          </a:bodyPr>
          <a:lstStyle/>
          <a:p>
            <a:pPr lvl="0" defTabSz="914400">
              <a:defRPr/>
            </a:pPr>
            <a:r>
              <a:rPr lang="en-GB" sz="1200" b="1" dirty="0">
                <a:solidFill>
                  <a:prstClr val="black"/>
                </a:solidFill>
                <a:latin typeface="Gobold" panose="02000500000000000000" pitchFamily="2" charset="0"/>
              </a:rPr>
              <a:t>‘Gerald you’ve argued this very cleverly and I’m most grateful’</a:t>
            </a:r>
            <a:endParaRPr lang="en-US" sz="1200" b="1"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2E4AEB89-4839-41AD-96D6-E2384094BC59}"/>
              </a:ext>
            </a:extLst>
          </p:cNvPr>
          <p:cNvSpPr>
            <a:spLocks noGrp="1"/>
          </p:cNvSpPr>
          <p:nvPr>
            <p:ph type="sldNum" sz="quarter" idx="12"/>
          </p:nvPr>
        </p:nvSpPr>
        <p:spPr/>
        <p:txBody>
          <a:bodyPr/>
          <a:lstStyle/>
          <a:p>
            <a:fld id="{3A1F06E3-85A6-4045-BBFB-AFC8217B232D}" type="slidenum">
              <a:rPr lang="en-US" smtClean="0"/>
              <a:t>12</a:t>
            </a:fld>
            <a:endParaRPr lang="en-US"/>
          </a:p>
        </p:txBody>
      </p:sp>
      <p:pic>
        <p:nvPicPr>
          <p:cNvPr id="3" name="Picture 2">
            <a:extLst>
              <a:ext uri="{FF2B5EF4-FFF2-40B4-BE49-F238E27FC236}">
                <a16:creationId xmlns:a16="http://schemas.microsoft.com/office/drawing/2014/main" id="{1C12C7CA-0913-3E44-F144-BC59352FCC00}"/>
              </a:ext>
            </a:extLst>
          </p:cNvPr>
          <p:cNvPicPr>
            <a:picLocks noChangeAspect="1"/>
          </p:cNvPicPr>
          <p:nvPr/>
        </p:nvPicPr>
        <p:blipFill>
          <a:blip r:embed="rId8"/>
          <a:stretch>
            <a:fillRect/>
          </a:stretch>
        </p:blipFill>
        <p:spPr>
          <a:xfrm>
            <a:off x="6114416" y="8895442"/>
            <a:ext cx="504000" cy="504000"/>
          </a:xfrm>
          <a:prstGeom prst="rect">
            <a:avLst/>
          </a:prstGeom>
        </p:spPr>
      </p:pic>
      <p:pic>
        <p:nvPicPr>
          <p:cNvPr id="15" name="Picture 14">
            <a:extLst>
              <a:ext uri="{FF2B5EF4-FFF2-40B4-BE49-F238E27FC236}">
                <a16:creationId xmlns:a16="http://schemas.microsoft.com/office/drawing/2014/main" id="{E1871784-9B6A-99DB-FE45-200D2352F08B}"/>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4416" y="4277821"/>
            <a:ext cx="504000" cy="504000"/>
          </a:xfrm>
          <a:prstGeom prst="rect">
            <a:avLst/>
          </a:prstGeom>
        </p:spPr>
      </p:pic>
    </p:spTree>
    <p:extLst>
      <p:ext uri="{BB962C8B-B14F-4D97-AF65-F5344CB8AC3E}">
        <p14:creationId xmlns:p14="http://schemas.microsoft.com/office/powerpoint/2010/main" val="2036388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D21630-906D-1258-1EFD-6B6742DA5242}"/>
              </a:ext>
            </a:extLst>
          </p:cNvPr>
          <p:cNvSpPr/>
          <p:nvPr/>
        </p:nvSpPr>
        <p:spPr>
          <a:xfrm>
            <a:off x="0" y="373999"/>
            <a:ext cx="6858000" cy="923330"/>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Sheila</a:t>
            </a:r>
          </a:p>
        </p:txBody>
      </p:sp>
      <p:sp>
        <p:nvSpPr>
          <p:cNvPr id="7" name="Rectangle 6">
            <a:extLst>
              <a:ext uri="{FF2B5EF4-FFF2-40B4-BE49-F238E27FC236}">
                <a16:creationId xmlns:a16="http://schemas.microsoft.com/office/drawing/2014/main" id="{8EADF07D-5723-464C-EAD5-87E30331EE22}"/>
              </a:ext>
            </a:extLst>
          </p:cNvPr>
          <p:cNvSpPr/>
          <p:nvPr/>
        </p:nvSpPr>
        <p:spPr>
          <a:xfrm>
            <a:off x="205615" y="5452534"/>
            <a:ext cx="6446769" cy="4079468"/>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Stretch Your Vocab</a:t>
            </a:r>
          </a:p>
        </p:txBody>
      </p:sp>
      <p:sp>
        <p:nvSpPr>
          <p:cNvPr id="8" name="Rectangle 7">
            <a:extLst>
              <a:ext uri="{FF2B5EF4-FFF2-40B4-BE49-F238E27FC236}">
                <a16:creationId xmlns:a16="http://schemas.microsoft.com/office/drawing/2014/main" id="{A90EFDC2-2611-EA38-2790-CDD9DF420F55}"/>
              </a:ext>
            </a:extLst>
          </p:cNvPr>
          <p:cNvSpPr/>
          <p:nvPr/>
        </p:nvSpPr>
        <p:spPr>
          <a:xfrm>
            <a:off x="2582333" y="1557862"/>
            <a:ext cx="4070051"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Purpose</a:t>
            </a:r>
          </a:p>
        </p:txBody>
      </p:sp>
      <p:sp>
        <p:nvSpPr>
          <p:cNvPr id="9" name="Rectangle 8">
            <a:extLst>
              <a:ext uri="{FF2B5EF4-FFF2-40B4-BE49-F238E27FC236}">
                <a16:creationId xmlns:a16="http://schemas.microsoft.com/office/drawing/2014/main" id="{4C9095DC-EBAA-2C89-4370-59ED395F08B8}"/>
              </a:ext>
            </a:extLst>
          </p:cNvPr>
          <p:cNvSpPr/>
          <p:nvPr/>
        </p:nvSpPr>
        <p:spPr>
          <a:xfrm>
            <a:off x="205616" y="1557862"/>
            <a:ext cx="2275117"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Pivotal Moments</a:t>
            </a:r>
          </a:p>
        </p:txBody>
      </p:sp>
      <p:sp>
        <p:nvSpPr>
          <p:cNvPr id="11" name="TextBox 10">
            <a:extLst>
              <a:ext uri="{FF2B5EF4-FFF2-40B4-BE49-F238E27FC236}">
                <a16:creationId xmlns:a16="http://schemas.microsoft.com/office/drawing/2014/main" id="{8292B36B-0FC2-3116-7C00-D5BCED83695A}"/>
              </a:ext>
            </a:extLst>
          </p:cNvPr>
          <p:cNvSpPr txBox="1"/>
          <p:nvPr/>
        </p:nvSpPr>
        <p:spPr>
          <a:xfrm>
            <a:off x="3066011" y="9581389"/>
            <a:ext cx="1673856"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r>
              <a:rPr lang="en-US" sz="1100" dirty="0">
                <a:latin typeface="Gobold" panose="02000500000000000000" pitchFamily="2" charset="0"/>
              </a:rPr>
              <a:t>/</a:t>
            </a:r>
            <a:r>
              <a:rPr lang="en-US" sz="1100" dirty="0" err="1">
                <a:latin typeface="Gobold" panose="02000500000000000000" pitchFamily="2" charset="0"/>
              </a:rPr>
              <a:t>sheila</a:t>
            </a:r>
            <a:endParaRPr lang="en-US" sz="1100" dirty="0">
              <a:latin typeface="Gobold" panose="02000500000000000000" pitchFamily="2" charset="0"/>
            </a:endParaRPr>
          </a:p>
        </p:txBody>
      </p:sp>
      <p:sp>
        <p:nvSpPr>
          <p:cNvPr id="12" name="TextBox 11">
            <a:extLst>
              <a:ext uri="{FF2B5EF4-FFF2-40B4-BE49-F238E27FC236}">
                <a16:creationId xmlns:a16="http://schemas.microsoft.com/office/drawing/2014/main" id="{6AC63B33-E108-D897-92C4-259B671169FA}"/>
              </a:ext>
            </a:extLst>
          </p:cNvPr>
          <p:cNvSpPr txBox="1"/>
          <p:nvPr/>
        </p:nvSpPr>
        <p:spPr>
          <a:xfrm>
            <a:off x="293914" y="5760790"/>
            <a:ext cx="547394" cy="276999"/>
          </a:xfrm>
          <a:prstGeom prst="rect">
            <a:avLst/>
          </a:prstGeom>
          <a:noFill/>
        </p:spPr>
        <p:txBody>
          <a:bodyPr wrap="none" rtlCol="0">
            <a:spAutoFit/>
          </a:bodyPr>
          <a:lstStyle/>
          <a:p>
            <a:r>
              <a:rPr lang="en-US" sz="1200" dirty="0">
                <a:latin typeface="Gobold" panose="02000500000000000000" pitchFamily="2" charset="0"/>
              </a:rPr>
              <a:t>Word</a:t>
            </a:r>
          </a:p>
        </p:txBody>
      </p:sp>
      <p:sp>
        <p:nvSpPr>
          <p:cNvPr id="13" name="TextBox 12">
            <a:extLst>
              <a:ext uri="{FF2B5EF4-FFF2-40B4-BE49-F238E27FC236}">
                <a16:creationId xmlns:a16="http://schemas.microsoft.com/office/drawing/2014/main" id="{621981E7-70A8-880C-0837-044863076947}"/>
              </a:ext>
            </a:extLst>
          </p:cNvPr>
          <p:cNvSpPr txBox="1"/>
          <p:nvPr/>
        </p:nvSpPr>
        <p:spPr>
          <a:xfrm>
            <a:off x="1250039" y="5760790"/>
            <a:ext cx="848309" cy="276999"/>
          </a:xfrm>
          <a:prstGeom prst="rect">
            <a:avLst/>
          </a:prstGeom>
          <a:noFill/>
        </p:spPr>
        <p:txBody>
          <a:bodyPr wrap="none" rtlCol="0">
            <a:spAutoFit/>
          </a:bodyPr>
          <a:lstStyle/>
          <a:p>
            <a:r>
              <a:rPr lang="en-US" sz="1200" dirty="0">
                <a:latin typeface="Gobold" panose="02000500000000000000" pitchFamily="2" charset="0"/>
              </a:rPr>
              <a:t>Synonyms</a:t>
            </a:r>
          </a:p>
        </p:txBody>
      </p:sp>
      <p:sp>
        <p:nvSpPr>
          <p:cNvPr id="14" name="TextBox 13">
            <a:extLst>
              <a:ext uri="{FF2B5EF4-FFF2-40B4-BE49-F238E27FC236}">
                <a16:creationId xmlns:a16="http://schemas.microsoft.com/office/drawing/2014/main" id="{8E3860CB-61BA-2BD7-7E04-CC3DDF8C08E7}"/>
              </a:ext>
            </a:extLst>
          </p:cNvPr>
          <p:cNvSpPr txBox="1"/>
          <p:nvPr/>
        </p:nvSpPr>
        <p:spPr>
          <a:xfrm>
            <a:off x="3242341" y="5760790"/>
            <a:ext cx="1321196" cy="276999"/>
          </a:xfrm>
          <a:prstGeom prst="rect">
            <a:avLst/>
          </a:prstGeom>
          <a:noFill/>
        </p:spPr>
        <p:txBody>
          <a:bodyPr wrap="none" rtlCol="0">
            <a:spAutoFit/>
          </a:bodyPr>
          <a:lstStyle/>
          <a:p>
            <a:r>
              <a:rPr lang="en-US" sz="1200" dirty="0">
                <a:latin typeface="Gobold" panose="02000500000000000000" pitchFamily="2" charset="0"/>
              </a:rPr>
              <a:t>Use in a sentence</a:t>
            </a:r>
          </a:p>
        </p:txBody>
      </p:sp>
      <p:cxnSp>
        <p:nvCxnSpPr>
          <p:cNvPr id="16" name="Straight Connector 15">
            <a:extLst>
              <a:ext uri="{FF2B5EF4-FFF2-40B4-BE49-F238E27FC236}">
                <a16:creationId xmlns:a16="http://schemas.microsoft.com/office/drawing/2014/main" id="{3112E566-54B8-E6C6-9180-D4DE6D43A9B7}"/>
              </a:ext>
            </a:extLst>
          </p:cNvPr>
          <p:cNvCxnSpPr>
            <a:cxnSpLocks/>
          </p:cNvCxnSpPr>
          <p:nvPr/>
        </p:nvCxnSpPr>
        <p:spPr>
          <a:xfrm>
            <a:off x="1250040"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4202BEB9-6AAE-81C6-8709-634D7ACE6257}"/>
              </a:ext>
            </a:extLst>
          </p:cNvPr>
          <p:cNvCxnSpPr>
            <a:cxnSpLocks/>
          </p:cNvCxnSpPr>
          <p:nvPr/>
        </p:nvCxnSpPr>
        <p:spPr>
          <a:xfrm>
            <a:off x="3242341"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4FB3DB62-9765-E458-B366-5E7A25C5DFFA}"/>
              </a:ext>
            </a:extLst>
          </p:cNvPr>
          <p:cNvCxnSpPr>
            <a:cxnSpLocks/>
          </p:cNvCxnSpPr>
          <p:nvPr/>
        </p:nvCxnSpPr>
        <p:spPr>
          <a:xfrm flipH="1">
            <a:off x="293914" y="6023044"/>
            <a:ext cx="6039153"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Slide Number Placeholder 1">
            <a:extLst>
              <a:ext uri="{FF2B5EF4-FFF2-40B4-BE49-F238E27FC236}">
                <a16:creationId xmlns:a16="http://schemas.microsoft.com/office/drawing/2014/main" id="{0001C2A8-F8CC-427D-B4BC-8711B5036960}"/>
              </a:ext>
            </a:extLst>
          </p:cNvPr>
          <p:cNvSpPr>
            <a:spLocks noGrp="1"/>
          </p:cNvSpPr>
          <p:nvPr>
            <p:ph type="sldNum" sz="quarter" idx="12"/>
          </p:nvPr>
        </p:nvSpPr>
        <p:spPr/>
        <p:txBody>
          <a:bodyPr/>
          <a:lstStyle/>
          <a:p>
            <a:fld id="{3A1F06E3-85A6-4045-BBFB-AFC8217B232D}" type="slidenum">
              <a:rPr lang="en-US" smtClean="0"/>
              <a:t>13</a:t>
            </a:fld>
            <a:endParaRPr lang="en-US"/>
          </a:p>
        </p:txBody>
      </p:sp>
    </p:spTree>
    <p:extLst>
      <p:ext uri="{BB962C8B-B14F-4D97-AF65-F5344CB8AC3E}">
        <p14:creationId xmlns:p14="http://schemas.microsoft.com/office/powerpoint/2010/main" val="2310508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646331"/>
          </a:xfrm>
          <a:prstGeom prst="rect">
            <a:avLst/>
          </a:prstGeom>
        </p:spPr>
        <p:txBody>
          <a:bodyPr wrap="square">
            <a:spAutoFit/>
          </a:bodyPr>
          <a:lstStyle/>
          <a:p>
            <a:r>
              <a:rPr lang="en-GB" sz="1200" dirty="0">
                <a:latin typeface="Gobold" panose="02000500000000000000" pitchFamily="2" charset="0"/>
              </a:rPr>
              <a:t>'(Excited) Oh – Gerald – you’ve got it – is it the one [ring] you wanted me to have?'</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461665"/>
          </a:xfrm>
          <a:prstGeom prst="rect">
            <a:avLst/>
          </a:prstGeom>
        </p:spPr>
        <p:txBody>
          <a:bodyPr wrap="square">
            <a:spAutoFit/>
          </a:bodyPr>
          <a:lstStyle/>
          <a:p>
            <a:pPr lvl="0" defTabSz="914400">
              <a:defRPr/>
            </a:pPr>
            <a:r>
              <a:rPr lang="en-GB" sz="1200" dirty="0">
                <a:latin typeface="Gobold" panose="02000500000000000000" pitchFamily="2" charset="0"/>
              </a:rPr>
              <a:t> 'But these girls aren’t cheap labour – they’re people.'</a:t>
            </a:r>
            <a:endParaRPr lang="en-US" sz="1200" dirty="0">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9D61CB71-CFE7-47E4-9180-C39C87E00312}"/>
              </a:ext>
            </a:extLst>
          </p:cNvPr>
          <p:cNvSpPr>
            <a:spLocks noGrp="1"/>
          </p:cNvSpPr>
          <p:nvPr>
            <p:ph type="sldNum" sz="quarter" idx="12"/>
          </p:nvPr>
        </p:nvSpPr>
        <p:spPr/>
        <p:txBody>
          <a:bodyPr/>
          <a:lstStyle/>
          <a:p>
            <a:fld id="{3A1F06E3-85A6-4045-BBFB-AFC8217B232D}" type="slidenum">
              <a:rPr lang="en-US" smtClean="0"/>
              <a:t>14</a:t>
            </a:fld>
            <a:endParaRPr lang="en-US"/>
          </a:p>
        </p:txBody>
      </p:sp>
      <p:pic>
        <p:nvPicPr>
          <p:cNvPr id="15" name="Picture 14">
            <a:extLst>
              <a:ext uri="{FF2B5EF4-FFF2-40B4-BE49-F238E27FC236}">
                <a16:creationId xmlns:a16="http://schemas.microsoft.com/office/drawing/2014/main" id="{124A2F9C-8808-445A-5D9A-433D2484D4ED}"/>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14416" y="4274447"/>
            <a:ext cx="504000" cy="504000"/>
          </a:xfrm>
          <a:prstGeom prst="rect">
            <a:avLst/>
          </a:prstGeom>
        </p:spPr>
      </p:pic>
      <p:pic>
        <p:nvPicPr>
          <p:cNvPr id="17" name="Picture 16">
            <a:extLst>
              <a:ext uri="{FF2B5EF4-FFF2-40B4-BE49-F238E27FC236}">
                <a16:creationId xmlns:a16="http://schemas.microsoft.com/office/drawing/2014/main" id="{58327A39-9961-6CFF-994A-12DD740B1F74}"/>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4416" y="8895442"/>
            <a:ext cx="504000" cy="504000"/>
          </a:xfrm>
          <a:prstGeom prst="rect">
            <a:avLst/>
          </a:prstGeom>
        </p:spPr>
      </p:pic>
    </p:spTree>
    <p:extLst>
      <p:ext uri="{BB962C8B-B14F-4D97-AF65-F5344CB8AC3E}">
        <p14:creationId xmlns:p14="http://schemas.microsoft.com/office/powerpoint/2010/main" val="3576378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830997"/>
          </a:xfrm>
          <a:prstGeom prst="rect">
            <a:avLst/>
          </a:prstGeom>
        </p:spPr>
        <p:txBody>
          <a:bodyPr wrap="square">
            <a:spAutoFit/>
          </a:bodyPr>
          <a:lstStyle/>
          <a:p>
            <a:r>
              <a:rPr lang="en-GB" sz="1200" dirty="0">
                <a:latin typeface="Gobold" panose="02000500000000000000" pitchFamily="2" charset="0"/>
              </a:rPr>
              <a:t>'I told him that if they didn’t get rid of that girl, I’d never go near the place again and I’d persuade mother to close our account with them’</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1015663"/>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'(laughs rather hysterically) Why – you fool – he knows. Of course he knows. And I hate to think how much he knows that we don’t know yet. You’ll see. You’ll see.'</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699986C3-A7BA-4FB3-9370-F3926B149913}"/>
              </a:ext>
            </a:extLst>
          </p:cNvPr>
          <p:cNvSpPr>
            <a:spLocks noGrp="1"/>
          </p:cNvSpPr>
          <p:nvPr>
            <p:ph type="sldNum" sz="quarter" idx="12"/>
          </p:nvPr>
        </p:nvSpPr>
        <p:spPr/>
        <p:txBody>
          <a:bodyPr/>
          <a:lstStyle/>
          <a:p>
            <a:fld id="{3A1F06E3-85A6-4045-BBFB-AFC8217B232D}" type="slidenum">
              <a:rPr lang="en-US" smtClean="0"/>
              <a:t>15</a:t>
            </a:fld>
            <a:endParaRPr lang="en-US"/>
          </a:p>
        </p:txBody>
      </p:sp>
      <p:pic>
        <p:nvPicPr>
          <p:cNvPr id="3" name="Picture 2">
            <a:extLst>
              <a:ext uri="{FF2B5EF4-FFF2-40B4-BE49-F238E27FC236}">
                <a16:creationId xmlns:a16="http://schemas.microsoft.com/office/drawing/2014/main" id="{7B6B6D5D-03B7-2A5A-60AC-BECC37971783}"/>
              </a:ext>
            </a:extLst>
          </p:cNvPr>
          <p:cNvPicPr>
            <a:picLocks noChangeAspect="1"/>
          </p:cNvPicPr>
          <p:nvPr/>
        </p:nvPicPr>
        <p:blipFill>
          <a:blip r:embed="rId8"/>
          <a:stretch>
            <a:fillRect/>
          </a:stretch>
        </p:blipFill>
        <p:spPr>
          <a:xfrm>
            <a:off x="6114416" y="4264057"/>
            <a:ext cx="504000" cy="504000"/>
          </a:xfrm>
          <a:prstGeom prst="rect">
            <a:avLst/>
          </a:prstGeom>
        </p:spPr>
      </p:pic>
      <p:pic>
        <p:nvPicPr>
          <p:cNvPr id="10" name="Graphic 9" descr="Checkbox Ticked with solid fill">
            <a:extLst>
              <a:ext uri="{FF2B5EF4-FFF2-40B4-BE49-F238E27FC236}">
                <a16:creationId xmlns:a16="http://schemas.microsoft.com/office/drawing/2014/main" id="{5A2CF021-E11D-9EED-DA3F-43DF68CC21F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909216" y="8633465"/>
            <a:ext cx="914400" cy="914400"/>
          </a:xfrm>
          <a:prstGeom prst="rect">
            <a:avLst/>
          </a:prstGeom>
        </p:spPr>
      </p:pic>
    </p:spTree>
    <p:extLst>
      <p:ext uri="{BB962C8B-B14F-4D97-AF65-F5344CB8AC3E}">
        <p14:creationId xmlns:p14="http://schemas.microsoft.com/office/powerpoint/2010/main" val="673090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D21630-906D-1258-1EFD-6B6742DA5242}"/>
              </a:ext>
            </a:extLst>
          </p:cNvPr>
          <p:cNvSpPr/>
          <p:nvPr/>
        </p:nvSpPr>
        <p:spPr>
          <a:xfrm>
            <a:off x="293914" y="373999"/>
            <a:ext cx="6270172" cy="923330"/>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Eric</a:t>
            </a:r>
          </a:p>
        </p:txBody>
      </p:sp>
      <p:sp>
        <p:nvSpPr>
          <p:cNvPr id="7" name="Rectangle 6">
            <a:extLst>
              <a:ext uri="{FF2B5EF4-FFF2-40B4-BE49-F238E27FC236}">
                <a16:creationId xmlns:a16="http://schemas.microsoft.com/office/drawing/2014/main" id="{8EADF07D-5723-464C-EAD5-87E30331EE22}"/>
              </a:ext>
            </a:extLst>
          </p:cNvPr>
          <p:cNvSpPr/>
          <p:nvPr/>
        </p:nvSpPr>
        <p:spPr>
          <a:xfrm>
            <a:off x="205615" y="5452534"/>
            <a:ext cx="6358471" cy="4079468"/>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Stretch Your Vocab</a:t>
            </a:r>
          </a:p>
        </p:txBody>
      </p:sp>
      <p:sp>
        <p:nvSpPr>
          <p:cNvPr id="8" name="Rectangle 7">
            <a:extLst>
              <a:ext uri="{FF2B5EF4-FFF2-40B4-BE49-F238E27FC236}">
                <a16:creationId xmlns:a16="http://schemas.microsoft.com/office/drawing/2014/main" id="{A90EFDC2-2611-EA38-2790-CDD9DF420F55}"/>
              </a:ext>
            </a:extLst>
          </p:cNvPr>
          <p:cNvSpPr/>
          <p:nvPr/>
        </p:nvSpPr>
        <p:spPr>
          <a:xfrm>
            <a:off x="2582333" y="1557862"/>
            <a:ext cx="3981753"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Purpose</a:t>
            </a:r>
          </a:p>
        </p:txBody>
      </p:sp>
      <p:sp>
        <p:nvSpPr>
          <p:cNvPr id="9" name="Rectangle 8">
            <a:extLst>
              <a:ext uri="{FF2B5EF4-FFF2-40B4-BE49-F238E27FC236}">
                <a16:creationId xmlns:a16="http://schemas.microsoft.com/office/drawing/2014/main" id="{4C9095DC-EBAA-2C89-4370-59ED395F08B8}"/>
              </a:ext>
            </a:extLst>
          </p:cNvPr>
          <p:cNvSpPr/>
          <p:nvPr/>
        </p:nvSpPr>
        <p:spPr>
          <a:xfrm>
            <a:off x="205616" y="1557862"/>
            <a:ext cx="2275117"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Pivotal Moments</a:t>
            </a:r>
          </a:p>
        </p:txBody>
      </p:sp>
      <p:sp>
        <p:nvSpPr>
          <p:cNvPr id="11" name="TextBox 10">
            <a:extLst>
              <a:ext uri="{FF2B5EF4-FFF2-40B4-BE49-F238E27FC236}">
                <a16:creationId xmlns:a16="http://schemas.microsoft.com/office/drawing/2014/main" id="{8292B36B-0FC2-3116-7C00-D5BCED83695A}"/>
              </a:ext>
            </a:extLst>
          </p:cNvPr>
          <p:cNvSpPr txBox="1"/>
          <p:nvPr/>
        </p:nvSpPr>
        <p:spPr>
          <a:xfrm>
            <a:off x="2660200" y="9621588"/>
            <a:ext cx="1537600"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r>
              <a:rPr lang="en-US" sz="1100" dirty="0">
                <a:latin typeface="Gobold" panose="02000500000000000000" pitchFamily="2" charset="0"/>
              </a:rPr>
              <a:t>/eric</a:t>
            </a:r>
          </a:p>
        </p:txBody>
      </p:sp>
      <p:sp>
        <p:nvSpPr>
          <p:cNvPr id="12" name="TextBox 11">
            <a:extLst>
              <a:ext uri="{FF2B5EF4-FFF2-40B4-BE49-F238E27FC236}">
                <a16:creationId xmlns:a16="http://schemas.microsoft.com/office/drawing/2014/main" id="{6AC63B33-E108-D897-92C4-259B671169FA}"/>
              </a:ext>
            </a:extLst>
          </p:cNvPr>
          <p:cNvSpPr txBox="1"/>
          <p:nvPr/>
        </p:nvSpPr>
        <p:spPr>
          <a:xfrm>
            <a:off x="293914" y="5760790"/>
            <a:ext cx="547394" cy="276999"/>
          </a:xfrm>
          <a:prstGeom prst="rect">
            <a:avLst/>
          </a:prstGeom>
          <a:noFill/>
        </p:spPr>
        <p:txBody>
          <a:bodyPr wrap="none" rtlCol="0">
            <a:spAutoFit/>
          </a:bodyPr>
          <a:lstStyle/>
          <a:p>
            <a:r>
              <a:rPr lang="en-US" sz="1200" dirty="0">
                <a:latin typeface="Gobold" panose="02000500000000000000" pitchFamily="2" charset="0"/>
              </a:rPr>
              <a:t>Word</a:t>
            </a:r>
          </a:p>
        </p:txBody>
      </p:sp>
      <p:sp>
        <p:nvSpPr>
          <p:cNvPr id="13" name="TextBox 12">
            <a:extLst>
              <a:ext uri="{FF2B5EF4-FFF2-40B4-BE49-F238E27FC236}">
                <a16:creationId xmlns:a16="http://schemas.microsoft.com/office/drawing/2014/main" id="{621981E7-70A8-880C-0837-044863076947}"/>
              </a:ext>
            </a:extLst>
          </p:cNvPr>
          <p:cNvSpPr txBox="1"/>
          <p:nvPr/>
        </p:nvSpPr>
        <p:spPr>
          <a:xfrm>
            <a:off x="1250039" y="5760790"/>
            <a:ext cx="848309" cy="276999"/>
          </a:xfrm>
          <a:prstGeom prst="rect">
            <a:avLst/>
          </a:prstGeom>
          <a:noFill/>
        </p:spPr>
        <p:txBody>
          <a:bodyPr wrap="none" rtlCol="0">
            <a:spAutoFit/>
          </a:bodyPr>
          <a:lstStyle/>
          <a:p>
            <a:r>
              <a:rPr lang="en-US" sz="1200" dirty="0">
                <a:latin typeface="Gobold" panose="02000500000000000000" pitchFamily="2" charset="0"/>
              </a:rPr>
              <a:t>Synonyms</a:t>
            </a:r>
          </a:p>
        </p:txBody>
      </p:sp>
      <p:sp>
        <p:nvSpPr>
          <p:cNvPr id="14" name="TextBox 13">
            <a:extLst>
              <a:ext uri="{FF2B5EF4-FFF2-40B4-BE49-F238E27FC236}">
                <a16:creationId xmlns:a16="http://schemas.microsoft.com/office/drawing/2014/main" id="{8E3860CB-61BA-2BD7-7E04-CC3DDF8C08E7}"/>
              </a:ext>
            </a:extLst>
          </p:cNvPr>
          <p:cNvSpPr txBox="1"/>
          <p:nvPr/>
        </p:nvSpPr>
        <p:spPr>
          <a:xfrm>
            <a:off x="3242341" y="5760790"/>
            <a:ext cx="1321196" cy="276999"/>
          </a:xfrm>
          <a:prstGeom prst="rect">
            <a:avLst/>
          </a:prstGeom>
          <a:noFill/>
        </p:spPr>
        <p:txBody>
          <a:bodyPr wrap="none" rtlCol="0">
            <a:spAutoFit/>
          </a:bodyPr>
          <a:lstStyle/>
          <a:p>
            <a:r>
              <a:rPr lang="en-US" sz="1200" dirty="0">
                <a:latin typeface="Gobold" panose="02000500000000000000" pitchFamily="2" charset="0"/>
              </a:rPr>
              <a:t>Use in a sentence</a:t>
            </a:r>
          </a:p>
        </p:txBody>
      </p:sp>
      <p:cxnSp>
        <p:nvCxnSpPr>
          <p:cNvPr id="16" name="Straight Connector 15">
            <a:extLst>
              <a:ext uri="{FF2B5EF4-FFF2-40B4-BE49-F238E27FC236}">
                <a16:creationId xmlns:a16="http://schemas.microsoft.com/office/drawing/2014/main" id="{3112E566-54B8-E6C6-9180-D4DE6D43A9B7}"/>
              </a:ext>
            </a:extLst>
          </p:cNvPr>
          <p:cNvCxnSpPr>
            <a:cxnSpLocks/>
          </p:cNvCxnSpPr>
          <p:nvPr/>
        </p:nvCxnSpPr>
        <p:spPr>
          <a:xfrm>
            <a:off x="1250040"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4202BEB9-6AAE-81C6-8709-634D7ACE6257}"/>
              </a:ext>
            </a:extLst>
          </p:cNvPr>
          <p:cNvCxnSpPr>
            <a:cxnSpLocks/>
          </p:cNvCxnSpPr>
          <p:nvPr/>
        </p:nvCxnSpPr>
        <p:spPr>
          <a:xfrm>
            <a:off x="3242341"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4FB3DB62-9765-E458-B366-5E7A25C5DFFA}"/>
              </a:ext>
            </a:extLst>
          </p:cNvPr>
          <p:cNvCxnSpPr>
            <a:cxnSpLocks/>
          </p:cNvCxnSpPr>
          <p:nvPr/>
        </p:nvCxnSpPr>
        <p:spPr>
          <a:xfrm flipH="1">
            <a:off x="293914" y="6023044"/>
            <a:ext cx="6039153"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Slide Number Placeholder 1">
            <a:extLst>
              <a:ext uri="{FF2B5EF4-FFF2-40B4-BE49-F238E27FC236}">
                <a16:creationId xmlns:a16="http://schemas.microsoft.com/office/drawing/2014/main" id="{6F433038-2859-4CD9-B03F-5340B60E70CA}"/>
              </a:ext>
            </a:extLst>
          </p:cNvPr>
          <p:cNvSpPr>
            <a:spLocks noGrp="1"/>
          </p:cNvSpPr>
          <p:nvPr>
            <p:ph type="sldNum" sz="quarter" idx="12"/>
          </p:nvPr>
        </p:nvSpPr>
        <p:spPr/>
        <p:txBody>
          <a:bodyPr/>
          <a:lstStyle/>
          <a:p>
            <a:fld id="{3A1F06E3-85A6-4045-BBFB-AFC8217B232D}" type="slidenum">
              <a:rPr lang="en-US" smtClean="0"/>
              <a:t>16</a:t>
            </a:fld>
            <a:endParaRPr lang="en-US"/>
          </a:p>
        </p:txBody>
      </p:sp>
    </p:spTree>
    <p:extLst>
      <p:ext uri="{BB962C8B-B14F-4D97-AF65-F5344CB8AC3E}">
        <p14:creationId xmlns:p14="http://schemas.microsoft.com/office/powerpoint/2010/main" val="3933728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461665"/>
          </a:xfrm>
          <a:prstGeom prst="rect">
            <a:avLst/>
          </a:prstGeom>
        </p:spPr>
        <p:txBody>
          <a:bodyPr wrap="square">
            <a:spAutoFit/>
          </a:bodyPr>
          <a:lstStyle/>
          <a:p>
            <a:r>
              <a:rPr lang="en-GB" sz="1200" dirty="0">
                <a:latin typeface="Gobold" panose="02000500000000000000" pitchFamily="2" charset="0"/>
              </a:rPr>
              <a:t> ‘not quite at ease, half shy, half assertive’</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32299C6A-B621-433C-85FA-6724C582FAC5}"/>
              </a:ext>
            </a:extLst>
          </p:cNvPr>
          <p:cNvSpPr>
            <a:spLocks noGrp="1"/>
          </p:cNvSpPr>
          <p:nvPr>
            <p:ph type="sldNum" sz="quarter" idx="12"/>
          </p:nvPr>
        </p:nvSpPr>
        <p:spPr/>
        <p:txBody>
          <a:bodyPr/>
          <a:lstStyle/>
          <a:p>
            <a:fld id="{3A1F06E3-85A6-4045-BBFB-AFC8217B232D}" type="slidenum">
              <a:rPr lang="en-US" smtClean="0"/>
              <a:t>17</a:t>
            </a:fld>
            <a:endParaRPr lang="en-US"/>
          </a:p>
        </p:txBody>
      </p:sp>
      <p:sp>
        <p:nvSpPr>
          <p:cNvPr id="3" name="Rectangle 2">
            <a:extLst>
              <a:ext uri="{FF2B5EF4-FFF2-40B4-BE49-F238E27FC236}">
                <a16:creationId xmlns:a16="http://schemas.microsoft.com/office/drawing/2014/main" id="{2B0369B1-E136-7443-631C-2F127CF8A3C5}"/>
              </a:ext>
            </a:extLst>
          </p:cNvPr>
          <p:cNvSpPr/>
          <p:nvPr/>
        </p:nvSpPr>
        <p:spPr>
          <a:xfrm>
            <a:off x="2991983" y="6589831"/>
            <a:ext cx="2655841" cy="461665"/>
          </a:xfrm>
          <a:prstGeom prst="rect">
            <a:avLst/>
          </a:prstGeom>
        </p:spPr>
        <p:txBody>
          <a:bodyPr wrap="square">
            <a:spAutoFit/>
          </a:bodyPr>
          <a:lstStyle/>
          <a:p>
            <a:r>
              <a:rPr lang="en-GB" sz="1200" dirty="0">
                <a:latin typeface="Gobold" panose="02000500000000000000" pitchFamily="2" charset="0"/>
              </a:rPr>
              <a:t>“I was in that state when a chap easily turns nasty.”</a:t>
            </a:r>
            <a:endParaRPr lang="en-US" sz="1200" dirty="0">
              <a:latin typeface="Gobold" panose="02000500000000000000" pitchFamily="2" charset="0"/>
            </a:endParaRPr>
          </a:p>
        </p:txBody>
      </p:sp>
      <p:pic>
        <p:nvPicPr>
          <p:cNvPr id="16" name="Picture 15">
            <a:extLst>
              <a:ext uri="{FF2B5EF4-FFF2-40B4-BE49-F238E27FC236}">
                <a16:creationId xmlns:a16="http://schemas.microsoft.com/office/drawing/2014/main" id="{743515D6-3709-99B4-64F9-9D977940364C}"/>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079456" y="4281574"/>
            <a:ext cx="504000" cy="504000"/>
          </a:xfrm>
          <a:prstGeom prst="rect">
            <a:avLst/>
          </a:prstGeom>
        </p:spPr>
      </p:pic>
      <p:pic>
        <p:nvPicPr>
          <p:cNvPr id="18" name="Picture 17">
            <a:extLst>
              <a:ext uri="{FF2B5EF4-FFF2-40B4-BE49-F238E27FC236}">
                <a16:creationId xmlns:a16="http://schemas.microsoft.com/office/drawing/2014/main" id="{97493ECD-D7D4-159D-4AAF-89AB7C865A42}"/>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3323" y="8877925"/>
            <a:ext cx="504000" cy="504000"/>
          </a:xfrm>
          <a:prstGeom prst="rect">
            <a:avLst/>
          </a:prstGeom>
        </p:spPr>
      </p:pic>
    </p:spTree>
    <p:extLst>
      <p:ext uri="{BB962C8B-B14F-4D97-AF65-F5344CB8AC3E}">
        <p14:creationId xmlns:p14="http://schemas.microsoft.com/office/powerpoint/2010/main" val="388079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8E1AEBA9-7677-49CA-8ED3-D7F26620ACBF}"/>
              </a:ext>
            </a:extLst>
          </p:cNvPr>
          <p:cNvSpPr>
            <a:spLocks noGrp="1"/>
          </p:cNvSpPr>
          <p:nvPr>
            <p:ph type="sldNum" sz="quarter" idx="12"/>
          </p:nvPr>
        </p:nvSpPr>
        <p:spPr/>
        <p:txBody>
          <a:bodyPr/>
          <a:lstStyle/>
          <a:p>
            <a:fld id="{3A1F06E3-85A6-4045-BBFB-AFC8217B232D}" type="slidenum">
              <a:rPr lang="en-US" smtClean="0"/>
              <a:t>18</a:t>
            </a:fld>
            <a:endParaRPr lang="en-US"/>
          </a:p>
        </p:txBody>
      </p:sp>
      <p:sp>
        <p:nvSpPr>
          <p:cNvPr id="14" name="Rectangle 13">
            <a:extLst>
              <a:ext uri="{FF2B5EF4-FFF2-40B4-BE49-F238E27FC236}">
                <a16:creationId xmlns:a16="http://schemas.microsoft.com/office/drawing/2014/main" id="{D7457C12-AC6F-8383-2427-24B31E0416DE}"/>
              </a:ext>
            </a:extLst>
          </p:cNvPr>
          <p:cNvSpPr/>
          <p:nvPr/>
        </p:nvSpPr>
        <p:spPr>
          <a:xfrm>
            <a:off x="3036421" y="2094258"/>
            <a:ext cx="2655841" cy="276999"/>
          </a:xfrm>
          <a:prstGeom prst="rect">
            <a:avLst/>
          </a:prstGeom>
        </p:spPr>
        <p:txBody>
          <a:bodyPr wrap="square">
            <a:spAutoFit/>
          </a:bodyPr>
          <a:lstStyle/>
          <a:p>
            <a:r>
              <a:rPr lang="en-GB" sz="1200" dirty="0">
                <a:latin typeface="Gobold" panose="02000500000000000000" pitchFamily="2" charset="0"/>
              </a:rPr>
              <a:t>“She was pretty and a good sport”</a:t>
            </a:r>
            <a:endParaRPr lang="en-US" sz="1200" dirty="0">
              <a:latin typeface="Gobold" panose="02000500000000000000" pitchFamily="2" charset="0"/>
            </a:endParaRPr>
          </a:p>
        </p:txBody>
      </p:sp>
      <p:sp>
        <p:nvSpPr>
          <p:cNvPr id="16" name="Rectangle 15">
            <a:extLst>
              <a:ext uri="{FF2B5EF4-FFF2-40B4-BE49-F238E27FC236}">
                <a16:creationId xmlns:a16="http://schemas.microsoft.com/office/drawing/2014/main" id="{ECB9D419-9349-9D8F-2044-2F512B6E154E}"/>
              </a:ext>
            </a:extLst>
          </p:cNvPr>
          <p:cNvSpPr/>
          <p:nvPr/>
        </p:nvSpPr>
        <p:spPr>
          <a:xfrm>
            <a:off x="3156735" y="6173727"/>
            <a:ext cx="2655841" cy="1200329"/>
          </a:xfrm>
          <a:prstGeom prst="rect">
            <a:avLst/>
          </a:prstGeom>
        </p:spPr>
        <p:txBody>
          <a:bodyPr wrap="square">
            <a:spAutoFit/>
          </a:bodyPr>
          <a:lstStyle/>
          <a:p>
            <a:r>
              <a:rPr lang="en-GB" sz="1200" dirty="0">
                <a:latin typeface="Gobold" panose="02000500000000000000" pitchFamily="2" charset="0"/>
              </a:rPr>
              <a:t>Then – you killed her. She came to you to protect me – and you turned her away – yes, and you killed her – and the child she'd have had too – my child – your own grandchild – you killed them both – damn you, damn you</a:t>
            </a:r>
          </a:p>
        </p:txBody>
      </p:sp>
      <p:pic>
        <p:nvPicPr>
          <p:cNvPr id="10" name="Picture 9">
            <a:extLst>
              <a:ext uri="{FF2B5EF4-FFF2-40B4-BE49-F238E27FC236}">
                <a16:creationId xmlns:a16="http://schemas.microsoft.com/office/drawing/2014/main" id="{23303BDF-34DA-2CCF-0DFB-BA98B39EF4D8}"/>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14416" y="8895442"/>
            <a:ext cx="504000" cy="504000"/>
          </a:xfrm>
          <a:prstGeom prst="rect">
            <a:avLst/>
          </a:prstGeom>
        </p:spPr>
      </p:pic>
      <p:pic>
        <p:nvPicPr>
          <p:cNvPr id="18" name="Picture 17">
            <a:extLst>
              <a:ext uri="{FF2B5EF4-FFF2-40B4-BE49-F238E27FC236}">
                <a16:creationId xmlns:a16="http://schemas.microsoft.com/office/drawing/2014/main" id="{D69651B5-C0DB-7AEE-AEDD-DFA074F11D42}"/>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5764" y="4299496"/>
            <a:ext cx="504000" cy="504000"/>
          </a:xfrm>
          <a:prstGeom prst="rect">
            <a:avLst/>
          </a:prstGeom>
        </p:spPr>
      </p:pic>
    </p:spTree>
    <p:extLst>
      <p:ext uri="{BB962C8B-B14F-4D97-AF65-F5344CB8AC3E}">
        <p14:creationId xmlns:p14="http://schemas.microsoft.com/office/powerpoint/2010/main" val="2643030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D21630-906D-1258-1EFD-6B6742DA5242}"/>
              </a:ext>
            </a:extLst>
          </p:cNvPr>
          <p:cNvSpPr/>
          <p:nvPr/>
        </p:nvSpPr>
        <p:spPr>
          <a:xfrm>
            <a:off x="293914" y="373999"/>
            <a:ext cx="6270172" cy="923330"/>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Gerald</a:t>
            </a:r>
          </a:p>
        </p:txBody>
      </p:sp>
      <p:sp>
        <p:nvSpPr>
          <p:cNvPr id="7" name="Rectangle 6">
            <a:extLst>
              <a:ext uri="{FF2B5EF4-FFF2-40B4-BE49-F238E27FC236}">
                <a16:creationId xmlns:a16="http://schemas.microsoft.com/office/drawing/2014/main" id="{8EADF07D-5723-464C-EAD5-87E30331EE22}"/>
              </a:ext>
            </a:extLst>
          </p:cNvPr>
          <p:cNvSpPr/>
          <p:nvPr/>
        </p:nvSpPr>
        <p:spPr>
          <a:xfrm>
            <a:off x="205615" y="5452534"/>
            <a:ext cx="6358471" cy="4079468"/>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Stretch Your Vocab</a:t>
            </a:r>
          </a:p>
        </p:txBody>
      </p:sp>
      <p:sp>
        <p:nvSpPr>
          <p:cNvPr id="8" name="Rectangle 7">
            <a:extLst>
              <a:ext uri="{FF2B5EF4-FFF2-40B4-BE49-F238E27FC236}">
                <a16:creationId xmlns:a16="http://schemas.microsoft.com/office/drawing/2014/main" id="{A90EFDC2-2611-EA38-2790-CDD9DF420F55}"/>
              </a:ext>
            </a:extLst>
          </p:cNvPr>
          <p:cNvSpPr/>
          <p:nvPr/>
        </p:nvSpPr>
        <p:spPr>
          <a:xfrm>
            <a:off x="2582333" y="1557862"/>
            <a:ext cx="3981753"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Purpose</a:t>
            </a:r>
          </a:p>
        </p:txBody>
      </p:sp>
      <p:sp>
        <p:nvSpPr>
          <p:cNvPr id="9" name="Rectangle 8">
            <a:extLst>
              <a:ext uri="{FF2B5EF4-FFF2-40B4-BE49-F238E27FC236}">
                <a16:creationId xmlns:a16="http://schemas.microsoft.com/office/drawing/2014/main" id="{4C9095DC-EBAA-2C89-4370-59ED395F08B8}"/>
              </a:ext>
            </a:extLst>
          </p:cNvPr>
          <p:cNvSpPr/>
          <p:nvPr/>
        </p:nvSpPr>
        <p:spPr>
          <a:xfrm>
            <a:off x="205616" y="1557862"/>
            <a:ext cx="2275117"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Pivotal Moments</a:t>
            </a:r>
          </a:p>
        </p:txBody>
      </p:sp>
      <p:sp>
        <p:nvSpPr>
          <p:cNvPr id="11" name="TextBox 10">
            <a:extLst>
              <a:ext uri="{FF2B5EF4-FFF2-40B4-BE49-F238E27FC236}">
                <a16:creationId xmlns:a16="http://schemas.microsoft.com/office/drawing/2014/main" id="{8292B36B-0FC2-3116-7C00-D5BCED83695A}"/>
              </a:ext>
            </a:extLst>
          </p:cNvPr>
          <p:cNvSpPr txBox="1"/>
          <p:nvPr/>
        </p:nvSpPr>
        <p:spPr>
          <a:xfrm>
            <a:off x="2582333" y="9621588"/>
            <a:ext cx="1705916"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r>
              <a:rPr lang="en-US" sz="1100" dirty="0">
                <a:latin typeface="Gobold" panose="02000500000000000000" pitchFamily="2" charset="0"/>
              </a:rPr>
              <a:t>/</a:t>
            </a:r>
            <a:r>
              <a:rPr lang="en-US" sz="1100" dirty="0" err="1">
                <a:latin typeface="Gobold" panose="02000500000000000000" pitchFamily="2" charset="0"/>
              </a:rPr>
              <a:t>gerald</a:t>
            </a:r>
            <a:endParaRPr lang="en-US" sz="1100" dirty="0">
              <a:latin typeface="Gobold" panose="02000500000000000000" pitchFamily="2" charset="0"/>
            </a:endParaRPr>
          </a:p>
        </p:txBody>
      </p:sp>
      <p:sp>
        <p:nvSpPr>
          <p:cNvPr id="12" name="TextBox 11">
            <a:extLst>
              <a:ext uri="{FF2B5EF4-FFF2-40B4-BE49-F238E27FC236}">
                <a16:creationId xmlns:a16="http://schemas.microsoft.com/office/drawing/2014/main" id="{6AC63B33-E108-D897-92C4-259B671169FA}"/>
              </a:ext>
            </a:extLst>
          </p:cNvPr>
          <p:cNvSpPr txBox="1"/>
          <p:nvPr/>
        </p:nvSpPr>
        <p:spPr>
          <a:xfrm>
            <a:off x="293914" y="5760790"/>
            <a:ext cx="547394" cy="276999"/>
          </a:xfrm>
          <a:prstGeom prst="rect">
            <a:avLst/>
          </a:prstGeom>
          <a:noFill/>
        </p:spPr>
        <p:txBody>
          <a:bodyPr wrap="none" rtlCol="0">
            <a:spAutoFit/>
          </a:bodyPr>
          <a:lstStyle/>
          <a:p>
            <a:r>
              <a:rPr lang="en-US" sz="1200" dirty="0">
                <a:latin typeface="Gobold" panose="02000500000000000000" pitchFamily="2" charset="0"/>
              </a:rPr>
              <a:t>Word</a:t>
            </a:r>
          </a:p>
        </p:txBody>
      </p:sp>
      <p:sp>
        <p:nvSpPr>
          <p:cNvPr id="13" name="TextBox 12">
            <a:extLst>
              <a:ext uri="{FF2B5EF4-FFF2-40B4-BE49-F238E27FC236}">
                <a16:creationId xmlns:a16="http://schemas.microsoft.com/office/drawing/2014/main" id="{621981E7-70A8-880C-0837-044863076947}"/>
              </a:ext>
            </a:extLst>
          </p:cNvPr>
          <p:cNvSpPr txBox="1"/>
          <p:nvPr/>
        </p:nvSpPr>
        <p:spPr>
          <a:xfrm>
            <a:off x="1250039" y="5760790"/>
            <a:ext cx="848309" cy="276999"/>
          </a:xfrm>
          <a:prstGeom prst="rect">
            <a:avLst/>
          </a:prstGeom>
          <a:noFill/>
        </p:spPr>
        <p:txBody>
          <a:bodyPr wrap="none" rtlCol="0">
            <a:spAutoFit/>
          </a:bodyPr>
          <a:lstStyle/>
          <a:p>
            <a:r>
              <a:rPr lang="en-US" sz="1200" dirty="0">
                <a:latin typeface="Gobold" panose="02000500000000000000" pitchFamily="2" charset="0"/>
              </a:rPr>
              <a:t>Synonyms</a:t>
            </a:r>
          </a:p>
        </p:txBody>
      </p:sp>
      <p:sp>
        <p:nvSpPr>
          <p:cNvPr id="14" name="TextBox 13">
            <a:extLst>
              <a:ext uri="{FF2B5EF4-FFF2-40B4-BE49-F238E27FC236}">
                <a16:creationId xmlns:a16="http://schemas.microsoft.com/office/drawing/2014/main" id="{8E3860CB-61BA-2BD7-7E04-CC3DDF8C08E7}"/>
              </a:ext>
            </a:extLst>
          </p:cNvPr>
          <p:cNvSpPr txBox="1"/>
          <p:nvPr/>
        </p:nvSpPr>
        <p:spPr>
          <a:xfrm>
            <a:off x="3242341" y="5760790"/>
            <a:ext cx="1321196" cy="276999"/>
          </a:xfrm>
          <a:prstGeom prst="rect">
            <a:avLst/>
          </a:prstGeom>
          <a:noFill/>
        </p:spPr>
        <p:txBody>
          <a:bodyPr wrap="none" rtlCol="0">
            <a:spAutoFit/>
          </a:bodyPr>
          <a:lstStyle/>
          <a:p>
            <a:r>
              <a:rPr lang="en-US" sz="1200" dirty="0">
                <a:latin typeface="Gobold" panose="02000500000000000000" pitchFamily="2" charset="0"/>
              </a:rPr>
              <a:t>Use in a sentence</a:t>
            </a:r>
          </a:p>
        </p:txBody>
      </p:sp>
      <p:cxnSp>
        <p:nvCxnSpPr>
          <p:cNvPr id="16" name="Straight Connector 15">
            <a:extLst>
              <a:ext uri="{FF2B5EF4-FFF2-40B4-BE49-F238E27FC236}">
                <a16:creationId xmlns:a16="http://schemas.microsoft.com/office/drawing/2014/main" id="{3112E566-54B8-E6C6-9180-D4DE6D43A9B7}"/>
              </a:ext>
            </a:extLst>
          </p:cNvPr>
          <p:cNvCxnSpPr>
            <a:cxnSpLocks/>
          </p:cNvCxnSpPr>
          <p:nvPr/>
        </p:nvCxnSpPr>
        <p:spPr>
          <a:xfrm>
            <a:off x="1250040"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4202BEB9-6AAE-81C6-8709-634D7ACE6257}"/>
              </a:ext>
            </a:extLst>
          </p:cNvPr>
          <p:cNvCxnSpPr>
            <a:cxnSpLocks/>
          </p:cNvCxnSpPr>
          <p:nvPr/>
        </p:nvCxnSpPr>
        <p:spPr>
          <a:xfrm>
            <a:off x="3242341"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4FB3DB62-9765-E458-B366-5E7A25C5DFFA}"/>
              </a:ext>
            </a:extLst>
          </p:cNvPr>
          <p:cNvCxnSpPr>
            <a:cxnSpLocks/>
          </p:cNvCxnSpPr>
          <p:nvPr/>
        </p:nvCxnSpPr>
        <p:spPr>
          <a:xfrm flipH="1">
            <a:off x="293914" y="6023044"/>
            <a:ext cx="6039153"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Slide Number Placeholder 1">
            <a:extLst>
              <a:ext uri="{FF2B5EF4-FFF2-40B4-BE49-F238E27FC236}">
                <a16:creationId xmlns:a16="http://schemas.microsoft.com/office/drawing/2014/main" id="{3F3DE0C8-4D0B-4D49-BA55-A0936546687D}"/>
              </a:ext>
            </a:extLst>
          </p:cNvPr>
          <p:cNvSpPr>
            <a:spLocks noGrp="1"/>
          </p:cNvSpPr>
          <p:nvPr>
            <p:ph type="sldNum" sz="quarter" idx="12"/>
          </p:nvPr>
        </p:nvSpPr>
        <p:spPr/>
        <p:txBody>
          <a:bodyPr/>
          <a:lstStyle/>
          <a:p>
            <a:fld id="{3A1F06E3-85A6-4045-BBFB-AFC8217B232D}" type="slidenum">
              <a:rPr lang="en-US" smtClean="0"/>
              <a:t>19</a:t>
            </a:fld>
            <a:endParaRPr lang="en-US"/>
          </a:p>
        </p:txBody>
      </p:sp>
    </p:spTree>
    <p:extLst>
      <p:ext uri="{BB962C8B-B14F-4D97-AF65-F5344CB8AC3E}">
        <p14:creationId xmlns:p14="http://schemas.microsoft.com/office/powerpoint/2010/main" val="30593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13849D-A24D-478D-8980-B00F5E055C51}"/>
              </a:ext>
            </a:extLst>
          </p:cNvPr>
          <p:cNvSpPr/>
          <p:nvPr/>
        </p:nvSpPr>
        <p:spPr>
          <a:xfrm>
            <a:off x="0" y="217520"/>
            <a:ext cx="6858000" cy="646331"/>
          </a:xfrm>
          <a:prstGeom prst="rect">
            <a:avLst/>
          </a:prstGeom>
          <a:solidFill>
            <a:srgbClr val="D5001C"/>
          </a:solidFill>
        </p:spPr>
        <p:txBody>
          <a:bodyPr wrap="square">
            <a:spAutoFit/>
          </a:bodyPr>
          <a:lstStyle/>
          <a:p>
            <a:pPr algn="ctr"/>
            <a:r>
              <a:rPr lang="en-GB" sz="3600" dirty="0">
                <a:solidFill>
                  <a:schemeClr val="bg1"/>
                </a:solidFill>
                <a:latin typeface="Consolas" panose="020B0609020204030204" pitchFamily="49" charset="0"/>
                <a:ea typeface="+mj-ea"/>
              </a:rPr>
              <a:t>How to use the notebook</a:t>
            </a:r>
            <a:endParaRPr lang="en-US" sz="3600" dirty="0">
              <a:solidFill>
                <a:schemeClr val="bg1"/>
              </a:solidFill>
              <a:latin typeface="Consolas" panose="020B0609020204030204" pitchFamily="49" charset="0"/>
              <a:ea typeface="+mj-ea"/>
            </a:endParaRPr>
          </a:p>
        </p:txBody>
      </p:sp>
      <p:pic>
        <p:nvPicPr>
          <p:cNvPr id="3" name="Picture 2" descr="A picture containing calendar&#10;&#10;Description automatically generated">
            <a:extLst>
              <a:ext uri="{FF2B5EF4-FFF2-40B4-BE49-F238E27FC236}">
                <a16:creationId xmlns:a16="http://schemas.microsoft.com/office/drawing/2014/main" id="{949B7475-FE7D-7927-66DD-49E4A36B6E62}"/>
              </a:ext>
            </a:extLst>
          </p:cNvPr>
          <p:cNvPicPr>
            <a:picLocks noChangeAspect="1"/>
          </p:cNvPicPr>
          <p:nvPr/>
        </p:nvPicPr>
        <p:blipFill rotWithShape="1">
          <a:blip r:embed="rId2"/>
          <a:srcRect l="-1045" r="-1"/>
          <a:stretch/>
        </p:blipFill>
        <p:spPr>
          <a:xfrm>
            <a:off x="242212" y="1222950"/>
            <a:ext cx="2453108" cy="3532205"/>
          </a:xfrm>
          <a:prstGeom prst="rect">
            <a:avLst/>
          </a:prstGeom>
          <a:ln w="19050">
            <a:solidFill>
              <a:schemeClr val="tx1"/>
            </a:solidFill>
          </a:ln>
        </p:spPr>
      </p:pic>
      <p:pic>
        <p:nvPicPr>
          <p:cNvPr id="6" name="Picture 5" descr="A picture containing chart&#10;&#10;Description automatically generated">
            <a:extLst>
              <a:ext uri="{FF2B5EF4-FFF2-40B4-BE49-F238E27FC236}">
                <a16:creationId xmlns:a16="http://schemas.microsoft.com/office/drawing/2014/main" id="{D76E49E8-8AFB-B124-8EB8-B2BF9EB448D3}"/>
              </a:ext>
            </a:extLst>
          </p:cNvPr>
          <p:cNvPicPr>
            <a:picLocks noChangeAspect="1"/>
          </p:cNvPicPr>
          <p:nvPr/>
        </p:nvPicPr>
        <p:blipFill>
          <a:blip r:embed="rId3"/>
          <a:stretch>
            <a:fillRect/>
          </a:stretch>
        </p:blipFill>
        <p:spPr>
          <a:xfrm>
            <a:off x="242212" y="5042578"/>
            <a:ext cx="2453108" cy="3586376"/>
          </a:xfrm>
          <a:prstGeom prst="rect">
            <a:avLst/>
          </a:prstGeom>
          <a:ln w="19050">
            <a:solidFill>
              <a:schemeClr val="tx1"/>
            </a:solidFill>
          </a:ln>
        </p:spPr>
      </p:pic>
      <p:cxnSp>
        <p:nvCxnSpPr>
          <p:cNvPr id="15" name="Straight Arrow Connector 14">
            <a:extLst>
              <a:ext uri="{FF2B5EF4-FFF2-40B4-BE49-F238E27FC236}">
                <a16:creationId xmlns:a16="http://schemas.microsoft.com/office/drawing/2014/main" id="{0AEAEEBE-3BFB-E123-6971-4D0902F81E01}"/>
              </a:ext>
            </a:extLst>
          </p:cNvPr>
          <p:cNvCxnSpPr>
            <a:cxnSpLocks/>
          </p:cNvCxnSpPr>
          <p:nvPr/>
        </p:nvCxnSpPr>
        <p:spPr>
          <a:xfrm flipH="1">
            <a:off x="2529316" y="1451212"/>
            <a:ext cx="10605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7182B28-DC3A-CD58-8459-9E32329332D2}"/>
              </a:ext>
            </a:extLst>
          </p:cNvPr>
          <p:cNvSpPr txBox="1"/>
          <p:nvPr/>
        </p:nvSpPr>
        <p:spPr>
          <a:xfrm>
            <a:off x="3832078" y="1281346"/>
            <a:ext cx="2783709" cy="954107"/>
          </a:xfrm>
          <a:prstGeom prst="rect">
            <a:avLst/>
          </a:prstGeom>
          <a:noFill/>
        </p:spPr>
        <p:txBody>
          <a:bodyPr wrap="square" rtlCol="0">
            <a:spAutoFit/>
          </a:bodyPr>
          <a:lstStyle/>
          <a:p>
            <a:r>
              <a:rPr lang="en-GB" sz="1400" b="1" dirty="0">
                <a:solidFill>
                  <a:srgbClr val="D6001C"/>
                </a:solidFill>
              </a:rPr>
              <a:t>Scan the QR </a:t>
            </a:r>
            <a:r>
              <a:rPr lang="en-GB" sz="1400" b="1" dirty="0"/>
              <a:t>to find more information on pivotal moments, the character’s purpose and stretch vocabulary   </a:t>
            </a:r>
          </a:p>
        </p:txBody>
      </p:sp>
      <p:cxnSp>
        <p:nvCxnSpPr>
          <p:cNvPr id="18" name="Straight Arrow Connector 17">
            <a:extLst>
              <a:ext uri="{FF2B5EF4-FFF2-40B4-BE49-F238E27FC236}">
                <a16:creationId xmlns:a16="http://schemas.microsoft.com/office/drawing/2014/main" id="{02616127-3403-EE93-CF5A-CBD1590DFD49}"/>
              </a:ext>
            </a:extLst>
          </p:cNvPr>
          <p:cNvCxnSpPr>
            <a:cxnSpLocks/>
          </p:cNvCxnSpPr>
          <p:nvPr/>
        </p:nvCxnSpPr>
        <p:spPr>
          <a:xfrm flipH="1">
            <a:off x="2529316" y="3488274"/>
            <a:ext cx="10605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5864A83-56A3-B7E1-457F-C81A23E68D75}"/>
              </a:ext>
            </a:extLst>
          </p:cNvPr>
          <p:cNvSpPr txBox="1"/>
          <p:nvPr/>
        </p:nvSpPr>
        <p:spPr>
          <a:xfrm>
            <a:off x="3832078" y="3303350"/>
            <a:ext cx="2783709" cy="738664"/>
          </a:xfrm>
          <a:prstGeom prst="rect">
            <a:avLst/>
          </a:prstGeom>
          <a:noFill/>
        </p:spPr>
        <p:txBody>
          <a:bodyPr wrap="square" rtlCol="0">
            <a:spAutoFit/>
          </a:bodyPr>
          <a:lstStyle/>
          <a:p>
            <a:r>
              <a:rPr lang="en-GB" sz="1400" b="1" dirty="0"/>
              <a:t>Use Google to look up any familiar words and put them in a sentence about the character</a:t>
            </a:r>
          </a:p>
        </p:txBody>
      </p:sp>
      <p:cxnSp>
        <p:nvCxnSpPr>
          <p:cNvPr id="20" name="Straight Arrow Connector 19">
            <a:extLst>
              <a:ext uri="{FF2B5EF4-FFF2-40B4-BE49-F238E27FC236}">
                <a16:creationId xmlns:a16="http://schemas.microsoft.com/office/drawing/2014/main" id="{D7E64020-EDE8-A9F1-593B-FA539EC3DC0E}"/>
              </a:ext>
            </a:extLst>
          </p:cNvPr>
          <p:cNvCxnSpPr>
            <a:cxnSpLocks/>
          </p:cNvCxnSpPr>
          <p:nvPr/>
        </p:nvCxnSpPr>
        <p:spPr>
          <a:xfrm flipH="1">
            <a:off x="812800" y="5547003"/>
            <a:ext cx="231452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1DA88A8-E76B-F937-C3D8-1BA37D90BB09}"/>
              </a:ext>
            </a:extLst>
          </p:cNvPr>
          <p:cNvSpPr txBox="1"/>
          <p:nvPr/>
        </p:nvSpPr>
        <p:spPr>
          <a:xfrm>
            <a:off x="3211987" y="5380869"/>
            <a:ext cx="3025921" cy="523220"/>
          </a:xfrm>
          <a:prstGeom prst="rect">
            <a:avLst/>
          </a:prstGeom>
          <a:noFill/>
        </p:spPr>
        <p:txBody>
          <a:bodyPr wrap="square" rtlCol="0">
            <a:spAutoFit/>
          </a:bodyPr>
          <a:lstStyle/>
          <a:p>
            <a:r>
              <a:rPr lang="en-GB" sz="1400" b="1" dirty="0"/>
              <a:t>A summary of the quote. Who says it and what’s going on</a:t>
            </a:r>
          </a:p>
        </p:txBody>
      </p:sp>
      <p:cxnSp>
        <p:nvCxnSpPr>
          <p:cNvPr id="22" name="Straight Arrow Connector 21">
            <a:extLst>
              <a:ext uri="{FF2B5EF4-FFF2-40B4-BE49-F238E27FC236}">
                <a16:creationId xmlns:a16="http://schemas.microsoft.com/office/drawing/2014/main" id="{97B1109B-D3C1-FFEE-C8DC-5ACB6B0E8D74}"/>
              </a:ext>
            </a:extLst>
          </p:cNvPr>
          <p:cNvCxnSpPr>
            <a:cxnSpLocks/>
          </p:cNvCxnSpPr>
          <p:nvPr/>
        </p:nvCxnSpPr>
        <p:spPr>
          <a:xfrm flipH="1">
            <a:off x="812800" y="6184348"/>
            <a:ext cx="231452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93051DA2-37B4-8349-7BE5-7B6850774DC9}"/>
              </a:ext>
            </a:extLst>
          </p:cNvPr>
          <p:cNvSpPr txBox="1"/>
          <p:nvPr/>
        </p:nvSpPr>
        <p:spPr>
          <a:xfrm>
            <a:off x="3211987" y="5973537"/>
            <a:ext cx="3025921" cy="523220"/>
          </a:xfrm>
          <a:prstGeom prst="rect">
            <a:avLst/>
          </a:prstGeom>
          <a:noFill/>
        </p:spPr>
        <p:txBody>
          <a:bodyPr wrap="square" rtlCol="0">
            <a:spAutoFit/>
          </a:bodyPr>
          <a:lstStyle/>
          <a:p>
            <a:r>
              <a:rPr lang="en-GB" sz="1400" b="1" dirty="0"/>
              <a:t>Other quotes that link to the one you are analysing</a:t>
            </a:r>
          </a:p>
        </p:txBody>
      </p:sp>
      <p:sp>
        <p:nvSpPr>
          <p:cNvPr id="26" name="TextBox 25">
            <a:extLst>
              <a:ext uri="{FF2B5EF4-FFF2-40B4-BE49-F238E27FC236}">
                <a16:creationId xmlns:a16="http://schemas.microsoft.com/office/drawing/2014/main" id="{52FFF767-52D9-53A6-DAC8-AF4660EB503F}"/>
              </a:ext>
            </a:extLst>
          </p:cNvPr>
          <p:cNvSpPr txBox="1"/>
          <p:nvPr/>
        </p:nvSpPr>
        <p:spPr>
          <a:xfrm>
            <a:off x="3211987" y="6564930"/>
            <a:ext cx="3025921" cy="523220"/>
          </a:xfrm>
          <a:prstGeom prst="rect">
            <a:avLst/>
          </a:prstGeom>
          <a:noFill/>
        </p:spPr>
        <p:txBody>
          <a:bodyPr wrap="square" rtlCol="0">
            <a:spAutoFit/>
          </a:bodyPr>
          <a:lstStyle/>
          <a:p>
            <a:r>
              <a:rPr lang="en-GB" sz="1400" b="1" dirty="0"/>
              <a:t>Any historical context that might be useful</a:t>
            </a:r>
          </a:p>
        </p:txBody>
      </p:sp>
      <p:cxnSp>
        <p:nvCxnSpPr>
          <p:cNvPr id="27" name="Straight Arrow Connector 26">
            <a:extLst>
              <a:ext uri="{FF2B5EF4-FFF2-40B4-BE49-F238E27FC236}">
                <a16:creationId xmlns:a16="http://schemas.microsoft.com/office/drawing/2014/main" id="{22EF8768-B533-D8B7-09B6-DA54B015696C}"/>
              </a:ext>
            </a:extLst>
          </p:cNvPr>
          <p:cNvCxnSpPr>
            <a:cxnSpLocks/>
          </p:cNvCxnSpPr>
          <p:nvPr/>
        </p:nvCxnSpPr>
        <p:spPr>
          <a:xfrm flipH="1">
            <a:off x="1797849" y="6703297"/>
            <a:ext cx="1329473" cy="92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F24C638A-1BBA-A266-1D74-62670E06BB93}"/>
              </a:ext>
            </a:extLst>
          </p:cNvPr>
          <p:cNvCxnSpPr>
            <a:cxnSpLocks/>
          </p:cNvCxnSpPr>
          <p:nvPr/>
        </p:nvCxnSpPr>
        <p:spPr>
          <a:xfrm flipH="1">
            <a:off x="1797849" y="7237216"/>
            <a:ext cx="1329473" cy="92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0375981-AC9D-CC3D-3288-0006E69EB226}"/>
              </a:ext>
            </a:extLst>
          </p:cNvPr>
          <p:cNvSpPr txBox="1"/>
          <p:nvPr/>
        </p:nvSpPr>
        <p:spPr>
          <a:xfrm>
            <a:off x="3211987" y="7122457"/>
            <a:ext cx="3025921" cy="523220"/>
          </a:xfrm>
          <a:prstGeom prst="rect">
            <a:avLst/>
          </a:prstGeom>
          <a:noFill/>
        </p:spPr>
        <p:txBody>
          <a:bodyPr wrap="square" rtlCol="0">
            <a:spAutoFit/>
          </a:bodyPr>
          <a:lstStyle/>
          <a:p>
            <a:r>
              <a:rPr lang="en-GB" sz="1400" b="1" dirty="0"/>
              <a:t>Language analysis goes around the quote</a:t>
            </a:r>
          </a:p>
        </p:txBody>
      </p:sp>
      <p:cxnSp>
        <p:nvCxnSpPr>
          <p:cNvPr id="31" name="Straight Arrow Connector 30">
            <a:extLst>
              <a:ext uri="{FF2B5EF4-FFF2-40B4-BE49-F238E27FC236}">
                <a16:creationId xmlns:a16="http://schemas.microsoft.com/office/drawing/2014/main" id="{44E097D9-ABA3-2665-45EA-1AB5CCC9B3E3}"/>
              </a:ext>
            </a:extLst>
          </p:cNvPr>
          <p:cNvCxnSpPr>
            <a:cxnSpLocks/>
          </p:cNvCxnSpPr>
          <p:nvPr/>
        </p:nvCxnSpPr>
        <p:spPr>
          <a:xfrm flipH="1">
            <a:off x="2695320" y="8331116"/>
            <a:ext cx="36427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C99A4FA-23B8-B018-6D5F-D886FA3A0AC8}"/>
              </a:ext>
            </a:extLst>
          </p:cNvPr>
          <p:cNvSpPr txBox="1"/>
          <p:nvPr/>
        </p:nvSpPr>
        <p:spPr>
          <a:xfrm>
            <a:off x="3211986" y="8190086"/>
            <a:ext cx="3025921" cy="307777"/>
          </a:xfrm>
          <a:prstGeom prst="rect">
            <a:avLst/>
          </a:prstGeom>
          <a:noFill/>
        </p:spPr>
        <p:txBody>
          <a:bodyPr wrap="square" rtlCol="0">
            <a:spAutoFit/>
          </a:bodyPr>
          <a:lstStyle/>
          <a:p>
            <a:r>
              <a:rPr lang="en-GB" sz="1400" b="1" dirty="0">
                <a:solidFill>
                  <a:srgbClr val="D6001C"/>
                </a:solidFill>
              </a:rPr>
              <a:t>Scan the QR </a:t>
            </a:r>
            <a:r>
              <a:rPr lang="en-GB" sz="1400" b="1" dirty="0"/>
              <a:t>to go to the analysis</a:t>
            </a:r>
          </a:p>
        </p:txBody>
      </p:sp>
      <p:sp>
        <p:nvSpPr>
          <p:cNvPr id="37" name="TextBox 36">
            <a:extLst>
              <a:ext uri="{FF2B5EF4-FFF2-40B4-BE49-F238E27FC236}">
                <a16:creationId xmlns:a16="http://schemas.microsoft.com/office/drawing/2014/main" id="{49C69F30-025F-6172-608A-0752F47729D5}"/>
              </a:ext>
            </a:extLst>
          </p:cNvPr>
          <p:cNvSpPr txBox="1"/>
          <p:nvPr/>
        </p:nvSpPr>
        <p:spPr>
          <a:xfrm>
            <a:off x="242211" y="9139021"/>
            <a:ext cx="6373575" cy="646331"/>
          </a:xfrm>
          <a:prstGeom prst="rect">
            <a:avLst/>
          </a:prstGeom>
          <a:noFill/>
        </p:spPr>
        <p:txBody>
          <a:bodyPr wrap="square">
            <a:spAutoFit/>
          </a:bodyPr>
          <a:lstStyle/>
          <a:p>
            <a:pPr algn="ctr"/>
            <a:r>
              <a:rPr lang="en-GB" b="1" dirty="0">
                <a:solidFill>
                  <a:srgbClr val="D6001C"/>
                </a:solidFill>
              </a:rPr>
              <a:t>Remember to have a go at getting all your ideas and knowledge down before you go to the website or videos!</a:t>
            </a:r>
            <a:endParaRPr lang="en-GB" dirty="0"/>
          </a:p>
        </p:txBody>
      </p:sp>
    </p:spTree>
    <p:extLst>
      <p:ext uri="{BB962C8B-B14F-4D97-AF65-F5344CB8AC3E}">
        <p14:creationId xmlns:p14="http://schemas.microsoft.com/office/powerpoint/2010/main" val="3397102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98DBBACD-3AF4-4C05-981E-72050BE8ABAD}"/>
              </a:ext>
            </a:extLst>
          </p:cNvPr>
          <p:cNvSpPr>
            <a:spLocks noGrp="1"/>
          </p:cNvSpPr>
          <p:nvPr>
            <p:ph type="sldNum" sz="quarter" idx="12"/>
          </p:nvPr>
        </p:nvSpPr>
        <p:spPr/>
        <p:txBody>
          <a:bodyPr/>
          <a:lstStyle/>
          <a:p>
            <a:fld id="{3A1F06E3-85A6-4045-BBFB-AFC8217B232D}" type="slidenum">
              <a:rPr lang="en-US" smtClean="0"/>
              <a:t>20</a:t>
            </a:fld>
            <a:endParaRPr lang="en-US"/>
          </a:p>
        </p:txBody>
      </p:sp>
      <p:sp>
        <p:nvSpPr>
          <p:cNvPr id="23" name="Rectangle 22">
            <a:extLst>
              <a:ext uri="{FF2B5EF4-FFF2-40B4-BE49-F238E27FC236}">
                <a16:creationId xmlns:a16="http://schemas.microsoft.com/office/drawing/2014/main" id="{179E8FD9-AEA7-4410-A438-61C518198AB1}"/>
              </a:ext>
            </a:extLst>
          </p:cNvPr>
          <p:cNvSpPr/>
          <p:nvPr/>
        </p:nvSpPr>
        <p:spPr>
          <a:xfrm>
            <a:off x="2991982" y="2055999"/>
            <a:ext cx="2655841" cy="646331"/>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After all, </a:t>
            </a:r>
            <a:r>
              <a:rPr lang="en-GB" sz="1200" dirty="0" err="1">
                <a:solidFill>
                  <a:prstClr val="black"/>
                </a:solidFill>
                <a:latin typeface="Gobold" panose="02000500000000000000" pitchFamily="2" charset="0"/>
              </a:rPr>
              <a:t>y'know</a:t>
            </a:r>
            <a:r>
              <a:rPr lang="en-GB" sz="1200" dirty="0">
                <a:solidFill>
                  <a:prstClr val="black"/>
                </a:solidFill>
                <a:latin typeface="Gobold" panose="02000500000000000000" pitchFamily="2" charset="0"/>
              </a:rPr>
              <a:t>, we're respectable citizens and not criminals</a:t>
            </a:r>
          </a:p>
          <a:p>
            <a:pPr lvl="0" defTabSz="914400">
              <a:defRPr/>
            </a:pPr>
            <a:endParaRPr lang="en-US" sz="1200" dirty="0">
              <a:solidFill>
                <a:prstClr val="black"/>
              </a:solidFill>
              <a:latin typeface="Gobold" panose="02000500000000000000" pitchFamily="2" charset="0"/>
            </a:endParaRPr>
          </a:p>
        </p:txBody>
      </p:sp>
      <p:sp>
        <p:nvSpPr>
          <p:cNvPr id="24" name="Rectangle 23">
            <a:extLst>
              <a:ext uri="{FF2B5EF4-FFF2-40B4-BE49-F238E27FC236}">
                <a16:creationId xmlns:a16="http://schemas.microsoft.com/office/drawing/2014/main" id="{3207B3D8-5F1A-435D-8868-2DE41A493C86}"/>
              </a:ext>
            </a:extLst>
          </p:cNvPr>
          <p:cNvSpPr/>
          <p:nvPr/>
        </p:nvSpPr>
        <p:spPr>
          <a:xfrm>
            <a:off x="3156735" y="6679414"/>
            <a:ext cx="2655841" cy="646331"/>
          </a:xfrm>
          <a:prstGeom prst="rect">
            <a:avLst/>
          </a:prstGeom>
        </p:spPr>
        <p:txBody>
          <a:bodyPr wrap="square">
            <a:spAutoFit/>
          </a:bodyPr>
          <a:lstStyle/>
          <a:p>
            <a:r>
              <a:rPr lang="en-GB" sz="1200" dirty="0">
                <a:latin typeface="Gobold" panose="02000500000000000000" pitchFamily="2" charset="0"/>
              </a:rPr>
              <a:t>“she was pretty - soft brown hair and big dark eyes - [breaks off] My God!” </a:t>
            </a:r>
            <a:endParaRPr lang="en-US" sz="1200" dirty="0">
              <a:latin typeface="Gobold" panose="02000500000000000000" pitchFamily="2" charset="0"/>
            </a:endParaRPr>
          </a:p>
        </p:txBody>
      </p:sp>
      <p:pic>
        <p:nvPicPr>
          <p:cNvPr id="10" name="Picture 9">
            <a:extLst>
              <a:ext uri="{FF2B5EF4-FFF2-40B4-BE49-F238E27FC236}">
                <a16:creationId xmlns:a16="http://schemas.microsoft.com/office/drawing/2014/main" id="{B0E2C4B7-923B-DFC1-97B3-9D54E4FCE575}"/>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14416" y="4264057"/>
            <a:ext cx="504000" cy="504000"/>
          </a:xfrm>
          <a:prstGeom prst="rect">
            <a:avLst/>
          </a:prstGeom>
        </p:spPr>
      </p:pic>
      <p:pic>
        <p:nvPicPr>
          <p:cNvPr id="15" name="Picture 14">
            <a:extLst>
              <a:ext uri="{FF2B5EF4-FFF2-40B4-BE49-F238E27FC236}">
                <a16:creationId xmlns:a16="http://schemas.microsoft.com/office/drawing/2014/main" id="{A6645F67-A492-DD38-EC5F-96B0BC82FCAE}"/>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4416" y="8895442"/>
            <a:ext cx="504000" cy="504000"/>
          </a:xfrm>
          <a:prstGeom prst="rect">
            <a:avLst/>
          </a:prstGeom>
        </p:spPr>
      </p:pic>
    </p:spTree>
    <p:extLst>
      <p:ext uri="{BB962C8B-B14F-4D97-AF65-F5344CB8AC3E}">
        <p14:creationId xmlns:p14="http://schemas.microsoft.com/office/powerpoint/2010/main" val="2411321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2879752" y="1794401"/>
            <a:ext cx="2655841" cy="461665"/>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sorry – I – well, I've suddenly realized – taken it in properly – that's she's dead--</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96FE46EC-912C-41E6-A3B5-2DCFE64981D1}"/>
              </a:ext>
            </a:extLst>
          </p:cNvPr>
          <p:cNvSpPr>
            <a:spLocks noGrp="1"/>
          </p:cNvSpPr>
          <p:nvPr>
            <p:ph type="sldNum" sz="quarter" idx="12"/>
          </p:nvPr>
        </p:nvSpPr>
        <p:spPr/>
        <p:txBody>
          <a:bodyPr/>
          <a:lstStyle/>
          <a:p>
            <a:fld id="{3A1F06E3-85A6-4045-BBFB-AFC8217B232D}" type="slidenum">
              <a:rPr lang="en-US" smtClean="0"/>
              <a:t>21</a:t>
            </a:fld>
            <a:endParaRPr lang="en-US"/>
          </a:p>
        </p:txBody>
      </p:sp>
      <p:sp>
        <p:nvSpPr>
          <p:cNvPr id="24" name="Rectangle 23">
            <a:extLst>
              <a:ext uri="{FF2B5EF4-FFF2-40B4-BE49-F238E27FC236}">
                <a16:creationId xmlns:a16="http://schemas.microsoft.com/office/drawing/2014/main" id="{FC4516AF-BA8C-48B6-9C8D-D9B65589D0C3}"/>
              </a:ext>
            </a:extLst>
          </p:cNvPr>
          <p:cNvSpPr/>
          <p:nvPr/>
        </p:nvSpPr>
        <p:spPr>
          <a:xfrm>
            <a:off x="3156735" y="6173727"/>
            <a:ext cx="2655841" cy="461665"/>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'Everything's all right now Sheila. (Holds up the ring.) What about this ring? '</a:t>
            </a:r>
            <a:endParaRPr lang="en-US" sz="1200" dirty="0">
              <a:solidFill>
                <a:prstClr val="black"/>
              </a:solidFill>
              <a:latin typeface="Gobold" panose="02000500000000000000" pitchFamily="2" charset="0"/>
            </a:endParaRPr>
          </a:p>
        </p:txBody>
      </p:sp>
      <p:pic>
        <p:nvPicPr>
          <p:cNvPr id="16" name="Picture 15">
            <a:extLst>
              <a:ext uri="{FF2B5EF4-FFF2-40B4-BE49-F238E27FC236}">
                <a16:creationId xmlns:a16="http://schemas.microsoft.com/office/drawing/2014/main" id="{F24D659C-25EB-DF0B-2D2F-88F9729F77C8}"/>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05673" y="4192995"/>
            <a:ext cx="521485" cy="521485"/>
          </a:xfrm>
          <a:prstGeom prst="rect">
            <a:avLst/>
          </a:prstGeom>
        </p:spPr>
      </p:pic>
      <p:pic>
        <p:nvPicPr>
          <p:cNvPr id="18" name="Picture 17">
            <a:extLst>
              <a:ext uri="{FF2B5EF4-FFF2-40B4-BE49-F238E27FC236}">
                <a16:creationId xmlns:a16="http://schemas.microsoft.com/office/drawing/2014/main" id="{EB60C87B-84F1-526F-AE1C-3D10B0E6B952}"/>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4165" y="8895442"/>
            <a:ext cx="504000" cy="504000"/>
          </a:xfrm>
          <a:prstGeom prst="rect">
            <a:avLst/>
          </a:prstGeom>
        </p:spPr>
      </p:pic>
    </p:spTree>
    <p:extLst>
      <p:ext uri="{BB962C8B-B14F-4D97-AF65-F5344CB8AC3E}">
        <p14:creationId xmlns:p14="http://schemas.microsoft.com/office/powerpoint/2010/main" val="3879392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D21630-906D-1258-1EFD-6B6742DA5242}"/>
              </a:ext>
            </a:extLst>
          </p:cNvPr>
          <p:cNvSpPr/>
          <p:nvPr/>
        </p:nvSpPr>
        <p:spPr>
          <a:xfrm>
            <a:off x="293914" y="373999"/>
            <a:ext cx="6270172" cy="923330"/>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Inspector Goole</a:t>
            </a:r>
          </a:p>
        </p:txBody>
      </p:sp>
      <p:sp>
        <p:nvSpPr>
          <p:cNvPr id="7" name="Rectangle 6">
            <a:extLst>
              <a:ext uri="{FF2B5EF4-FFF2-40B4-BE49-F238E27FC236}">
                <a16:creationId xmlns:a16="http://schemas.microsoft.com/office/drawing/2014/main" id="{8EADF07D-5723-464C-EAD5-87E30331EE22}"/>
              </a:ext>
            </a:extLst>
          </p:cNvPr>
          <p:cNvSpPr/>
          <p:nvPr/>
        </p:nvSpPr>
        <p:spPr>
          <a:xfrm>
            <a:off x="205615" y="5452534"/>
            <a:ext cx="6358471" cy="4079468"/>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Stretch Your Vocab</a:t>
            </a:r>
          </a:p>
        </p:txBody>
      </p:sp>
      <p:sp>
        <p:nvSpPr>
          <p:cNvPr id="8" name="Rectangle 7">
            <a:extLst>
              <a:ext uri="{FF2B5EF4-FFF2-40B4-BE49-F238E27FC236}">
                <a16:creationId xmlns:a16="http://schemas.microsoft.com/office/drawing/2014/main" id="{A90EFDC2-2611-EA38-2790-CDD9DF420F55}"/>
              </a:ext>
            </a:extLst>
          </p:cNvPr>
          <p:cNvSpPr/>
          <p:nvPr/>
        </p:nvSpPr>
        <p:spPr>
          <a:xfrm>
            <a:off x="2582333" y="1557862"/>
            <a:ext cx="3981753"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Purpose</a:t>
            </a:r>
          </a:p>
        </p:txBody>
      </p:sp>
      <p:sp>
        <p:nvSpPr>
          <p:cNvPr id="9" name="Rectangle 8">
            <a:extLst>
              <a:ext uri="{FF2B5EF4-FFF2-40B4-BE49-F238E27FC236}">
                <a16:creationId xmlns:a16="http://schemas.microsoft.com/office/drawing/2014/main" id="{4C9095DC-EBAA-2C89-4370-59ED395F08B8}"/>
              </a:ext>
            </a:extLst>
          </p:cNvPr>
          <p:cNvSpPr/>
          <p:nvPr/>
        </p:nvSpPr>
        <p:spPr>
          <a:xfrm>
            <a:off x="205616" y="1557862"/>
            <a:ext cx="2275117"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Pivotal Moments</a:t>
            </a:r>
          </a:p>
        </p:txBody>
      </p:sp>
      <p:sp>
        <p:nvSpPr>
          <p:cNvPr id="11" name="TextBox 10">
            <a:extLst>
              <a:ext uri="{FF2B5EF4-FFF2-40B4-BE49-F238E27FC236}">
                <a16:creationId xmlns:a16="http://schemas.microsoft.com/office/drawing/2014/main" id="{8292B36B-0FC2-3116-7C00-D5BCED83695A}"/>
              </a:ext>
            </a:extLst>
          </p:cNvPr>
          <p:cNvSpPr txBox="1"/>
          <p:nvPr/>
        </p:nvSpPr>
        <p:spPr>
          <a:xfrm>
            <a:off x="2613712" y="9621588"/>
            <a:ext cx="1630575"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r>
              <a:rPr lang="en-US" sz="1100" dirty="0">
                <a:latin typeface="Gobold" panose="02000500000000000000" pitchFamily="2" charset="0"/>
              </a:rPr>
              <a:t>/</a:t>
            </a:r>
            <a:r>
              <a:rPr lang="en-US" sz="1100" dirty="0" err="1">
                <a:latin typeface="Gobold" panose="02000500000000000000" pitchFamily="2" charset="0"/>
              </a:rPr>
              <a:t>goole</a:t>
            </a:r>
            <a:endParaRPr lang="en-US" sz="1100" dirty="0">
              <a:latin typeface="Gobold" panose="02000500000000000000" pitchFamily="2" charset="0"/>
            </a:endParaRPr>
          </a:p>
        </p:txBody>
      </p:sp>
      <p:sp>
        <p:nvSpPr>
          <p:cNvPr id="12" name="TextBox 11">
            <a:extLst>
              <a:ext uri="{FF2B5EF4-FFF2-40B4-BE49-F238E27FC236}">
                <a16:creationId xmlns:a16="http://schemas.microsoft.com/office/drawing/2014/main" id="{6AC63B33-E108-D897-92C4-259B671169FA}"/>
              </a:ext>
            </a:extLst>
          </p:cNvPr>
          <p:cNvSpPr txBox="1"/>
          <p:nvPr/>
        </p:nvSpPr>
        <p:spPr>
          <a:xfrm>
            <a:off x="293914" y="5760790"/>
            <a:ext cx="547394" cy="276999"/>
          </a:xfrm>
          <a:prstGeom prst="rect">
            <a:avLst/>
          </a:prstGeom>
          <a:noFill/>
        </p:spPr>
        <p:txBody>
          <a:bodyPr wrap="none" rtlCol="0">
            <a:spAutoFit/>
          </a:bodyPr>
          <a:lstStyle/>
          <a:p>
            <a:r>
              <a:rPr lang="en-US" sz="1200" dirty="0">
                <a:latin typeface="Gobold" panose="02000500000000000000" pitchFamily="2" charset="0"/>
              </a:rPr>
              <a:t>Word</a:t>
            </a:r>
          </a:p>
        </p:txBody>
      </p:sp>
      <p:sp>
        <p:nvSpPr>
          <p:cNvPr id="13" name="TextBox 12">
            <a:extLst>
              <a:ext uri="{FF2B5EF4-FFF2-40B4-BE49-F238E27FC236}">
                <a16:creationId xmlns:a16="http://schemas.microsoft.com/office/drawing/2014/main" id="{621981E7-70A8-880C-0837-044863076947}"/>
              </a:ext>
            </a:extLst>
          </p:cNvPr>
          <p:cNvSpPr txBox="1"/>
          <p:nvPr/>
        </p:nvSpPr>
        <p:spPr>
          <a:xfrm>
            <a:off x="1250039" y="5760790"/>
            <a:ext cx="848309" cy="276999"/>
          </a:xfrm>
          <a:prstGeom prst="rect">
            <a:avLst/>
          </a:prstGeom>
          <a:noFill/>
        </p:spPr>
        <p:txBody>
          <a:bodyPr wrap="none" rtlCol="0">
            <a:spAutoFit/>
          </a:bodyPr>
          <a:lstStyle/>
          <a:p>
            <a:r>
              <a:rPr lang="en-US" sz="1200" dirty="0">
                <a:latin typeface="Gobold" panose="02000500000000000000" pitchFamily="2" charset="0"/>
              </a:rPr>
              <a:t>Synonyms</a:t>
            </a:r>
          </a:p>
        </p:txBody>
      </p:sp>
      <p:sp>
        <p:nvSpPr>
          <p:cNvPr id="14" name="TextBox 13">
            <a:extLst>
              <a:ext uri="{FF2B5EF4-FFF2-40B4-BE49-F238E27FC236}">
                <a16:creationId xmlns:a16="http://schemas.microsoft.com/office/drawing/2014/main" id="{8E3860CB-61BA-2BD7-7E04-CC3DDF8C08E7}"/>
              </a:ext>
            </a:extLst>
          </p:cNvPr>
          <p:cNvSpPr txBox="1"/>
          <p:nvPr/>
        </p:nvSpPr>
        <p:spPr>
          <a:xfrm>
            <a:off x="3242341" y="5760790"/>
            <a:ext cx="1321196" cy="276999"/>
          </a:xfrm>
          <a:prstGeom prst="rect">
            <a:avLst/>
          </a:prstGeom>
          <a:noFill/>
        </p:spPr>
        <p:txBody>
          <a:bodyPr wrap="none" rtlCol="0">
            <a:spAutoFit/>
          </a:bodyPr>
          <a:lstStyle/>
          <a:p>
            <a:r>
              <a:rPr lang="en-US" sz="1200" dirty="0">
                <a:latin typeface="Gobold" panose="02000500000000000000" pitchFamily="2" charset="0"/>
              </a:rPr>
              <a:t>Use in a sentence</a:t>
            </a:r>
          </a:p>
        </p:txBody>
      </p:sp>
      <p:cxnSp>
        <p:nvCxnSpPr>
          <p:cNvPr id="16" name="Straight Connector 15">
            <a:extLst>
              <a:ext uri="{FF2B5EF4-FFF2-40B4-BE49-F238E27FC236}">
                <a16:creationId xmlns:a16="http://schemas.microsoft.com/office/drawing/2014/main" id="{3112E566-54B8-E6C6-9180-D4DE6D43A9B7}"/>
              </a:ext>
            </a:extLst>
          </p:cNvPr>
          <p:cNvCxnSpPr>
            <a:cxnSpLocks/>
          </p:cNvCxnSpPr>
          <p:nvPr/>
        </p:nvCxnSpPr>
        <p:spPr>
          <a:xfrm>
            <a:off x="1250040"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4202BEB9-6AAE-81C6-8709-634D7ACE6257}"/>
              </a:ext>
            </a:extLst>
          </p:cNvPr>
          <p:cNvCxnSpPr>
            <a:cxnSpLocks/>
          </p:cNvCxnSpPr>
          <p:nvPr/>
        </p:nvCxnSpPr>
        <p:spPr>
          <a:xfrm>
            <a:off x="3242341"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4FB3DB62-9765-E458-B366-5E7A25C5DFFA}"/>
              </a:ext>
            </a:extLst>
          </p:cNvPr>
          <p:cNvCxnSpPr>
            <a:cxnSpLocks/>
          </p:cNvCxnSpPr>
          <p:nvPr/>
        </p:nvCxnSpPr>
        <p:spPr>
          <a:xfrm flipH="1">
            <a:off x="293914" y="6023044"/>
            <a:ext cx="6039153"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Slide Number Placeholder 1">
            <a:extLst>
              <a:ext uri="{FF2B5EF4-FFF2-40B4-BE49-F238E27FC236}">
                <a16:creationId xmlns:a16="http://schemas.microsoft.com/office/drawing/2014/main" id="{1A447CE7-D743-4C2D-9331-D40276FEDDB7}"/>
              </a:ext>
            </a:extLst>
          </p:cNvPr>
          <p:cNvSpPr>
            <a:spLocks noGrp="1"/>
          </p:cNvSpPr>
          <p:nvPr>
            <p:ph type="sldNum" sz="quarter" idx="12"/>
          </p:nvPr>
        </p:nvSpPr>
        <p:spPr/>
        <p:txBody>
          <a:bodyPr/>
          <a:lstStyle/>
          <a:p>
            <a:fld id="{3A1F06E3-85A6-4045-BBFB-AFC8217B232D}" type="slidenum">
              <a:rPr lang="en-US" smtClean="0"/>
              <a:t>22</a:t>
            </a:fld>
            <a:endParaRPr lang="en-US"/>
          </a:p>
        </p:txBody>
      </p:sp>
    </p:spTree>
    <p:extLst>
      <p:ext uri="{BB962C8B-B14F-4D97-AF65-F5344CB8AC3E}">
        <p14:creationId xmlns:p14="http://schemas.microsoft.com/office/powerpoint/2010/main" val="527990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646331"/>
          </a:xfrm>
          <a:prstGeom prst="rect">
            <a:avLst/>
          </a:prstGeom>
        </p:spPr>
        <p:txBody>
          <a:bodyPr wrap="square">
            <a:spAutoFit/>
          </a:bodyPr>
          <a:lstStyle/>
          <a:p>
            <a:pPr lvl="0">
              <a:defRPr/>
            </a:pPr>
            <a:r>
              <a:rPr lang="en-GB" sz="1200" dirty="0">
                <a:latin typeface="Gobold" panose="02000500000000000000" pitchFamily="2" charset="0"/>
              </a:rPr>
              <a:t>“He creates at once an impression of massiveness, solidity and purposefulness”</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1015663"/>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“It would do us all a bit of good if sometimes we tried to put ourselves in the place of these young women counting their pennies in their dingy little back bedrooms.”</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FEA35F7C-C9F1-432F-B616-29B6C09B7FAD}"/>
              </a:ext>
            </a:extLst>
          </p:cNvPr>
          <p:cNvSpPr>
            <a:spLocks noGrp="1"/>
          </p:cNvSpPr>
          <p:nvPr>
            <p:ph type="sldNum" sz="quarter" idx="12"/>
          </p:nvPr>
        </p:nvSpPr>
        <p:spPr/>
        <p:txBody>
          <a:bodyPr/>
          <a:lstStyle/>
          <a:p>
            <a:fld id="{3A1F06E3-85A6-4045-BBFB-AFC8217B232D}" type="slidenum">
              <a:rPr lang="en-US" smtClean="0"/>
              <a:t>23</a:t>
            </a:fld>
            <a:endParaRPr lang="en-US"/>
          </a:p>
        </p:txBody>
      </p:sp>
      <p:pic>
        <p:nvPicPr>
          <p:cNvPr id="15" name="Picture 14">
            <a:extLst>
              <a:ext uri="{FF2B5EF4-FFF2-40B4-BE49-F238E27FC236}">
                <a16:creationId xmlns:a16="http://schemas.microsoft.com/office/drawing/2014/main" id="{895C4ADE-D114-6676-5526-9D1780644AC1}"/>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14416" y="8888666"/>
            <a:ext cx="504000" cy="504000"/>
          </a:xfrm>
          <a:prstGeom prst="rect">
            <a:avLst/>
          </a:prstGeom>
        </p:spPr>
      </p:pic>
      <p:pic>
        <p:nvPicPr>
          <p:cNvPr id="17" name="Picture 16">
            <a:extLst>
              <a:ext uri="{FF2B5EF4-FFF2-40B4-BE49-F238E27FC236}">
                <a16:creationId xmlns:a16="http://schemas.microsoft.com/office/drawing/2014/main" id="{693A9085-7461-5984-4849-4284DB85612C}"/>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4416" y="4274447"/>
            <a:ext cx="504000" cy="504000"/>
          </a:xfrm>
          <a:prstGeom prst="rect">
            <a:avLst/>
          </a:prstGeom>
        </p:spPr>
      </p:pic>
    </p:spTree>
    <p:extLst>
      <p:ext uri="{BB962C8B-B14F-4D97-AF65-F5344CB8AC3E}">
        <p14:creationId xmlns:p14="http://schemas.microsoft.com/office/powerpoint/2010/main" val="720038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2664593" y="6307857"/>
            <a:ext cx="3640119" cy="1200329"/>
          </a:xfrm>
          <a:prstGeom prst="rect">
            <a:avLst/>
          </a:prstGeom>
        </p:spPr>
        <p:txBody>
          <a:bodyPr wrap="square">
            <a:spAutoFit/>
          </a:bodyPr>
          <a:lstStyle/>
          <a:p>
            <a:r>
              <a:rPr lang="en-GB" sz="1200" dirty="0">
                <a:latin typeface="Gobold" panose="02000500000000000000" pitchFamily="2" charset="0"/>
              </a:rPr>
              <a:t>“But remember this. One Eva Smith has gone- but there are millions and millions and millions of Eva Smiths and John Smiths still left with us, with their lives, their hopes and fears, their suffering and chance of happiness, all intertwined with our lives”</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3" y="1846397"/>
            <a:ext cx="2655841" cy="461665"/>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“Public men, Mr Birling, have responsibilities as well as privileges.”</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83202C53-4790-40C7-9AF4-F6B300453357}"/>
              </a:ext>
            </a:extLst>
          </p:cNvPr>
          <p:cNvSpPr>
            <a:spLocks noGrp="1"/>
          </p:cNvSpPr>
          <p:nvPr>
            <p:ph type="sldNum" sz="quarter" idx="12"/>
          </p:nvPr>
        </p:nvSpPr>
        <p:spPr/>
        <p:txBody>
          <a:bodyPr/>
          <a:lstStyle/>
          <a:p>
            <a:fld id="{3A1F06E3-85A6-4045-BBFB-AFC8217B232D}" type="slidenum">
              <a:rPr lang="en-US" smtClean="0"/>
              <a:t>24</a:t>
            </a:fld>
            <a:endParaRPr lang="en-US"/>
          </a:p>
        </p:txBody>
      </p:sp>
      <p:pic>
        <p:nvPicPr>
          <p:cNvPr id="15" name="Picture 14">
            <a:extLst>
              <a:ext uri="{FF2B5EF4-FFF2-40B4-BE49-F238E27FC236}">
                <a16:creationId xmlns:a16="http://schemas.microsoft.com/office/drawing/2014/main" id="{E208705B-6CDC-4F5F-A43E-0CE57A232A35}"/>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14416" y="4281574"/>
            <a:ext cx="504000" cy="504000"/>
          </a:xfrm>
          <a:prstGeom prst="rect">
            <a:avLst/>
          </a:prstGeom>
        </p:spPr>
      </p:pic>
      <p:pic>
        <p:nvPicPr>
          <p:cNvPr id="17" name="Picture 16">
            <a:extLst>
              <a:ext uri="{FF2B5EF4-FFF2-40B4-BE49-F238E27FC236}">
                <a16:creationId xmlns:a16="http://schemas.microsoft.com/office/drawing/2014/main" id="{ADE5712E-2694-EDE7-BF50-A59FBCC9B53E}"/>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14416" y="8868287"/>
            <a:ext cx="504000" cy="504000"/>
          </a:xfrm>
          <a:prstGeom prst="rect">
            <a:avLst/>
          </a:prstGeom>
        </p:spPr>
      </p:pic>
    </p:spTree>
    <p:extLst>
      <p:ext uri="{BB962C8B-B14F-4D97-AF65-F5344CB8AC3E}">
        <p14:creationId xmlns:p14="http://schemas.microsoft.com/office/powerpoint/2010/main" val="1887210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2017991"/>
            <a:ext cx="2655841" cy="646331"/>
          </a:xfrm>
          <a:prstGeom prst="rect">
            <a:avLst/>
          </a:prstGeom>
        </p:spPr>
        <p:txBody>
          <a:bodyPr wrap="square">
            <a:spAutoFit/>
          </a:bodyPr>
          <a:lstStyle/>
          <a:p>
            <a:r>
              <a:rPr lang="en-GB" sz="1200" dirty="0">
                <a:latin typeface="Gobold" panose="02000500000000000000" pitchFamily="2" charset="0"/>
              </a:rPr>
              <a:t>“We have to share something. If there’s nothing else, we must have to share our guilt”</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461665"/>
          </a:xfrm>
          <a:prstGeom prst="rect">
            <a:avLst/>
          </a:prstGeom>
        </p:spPr>
        <p:txBody>
          <a:bodyPr wrap="square">
            <a:spAutoFit/>
          </a:bodyPr>
          <a:lstStyle/>
          <a:p>
            <a:pPr defTabSz="914400">
              <a:defRPr/>
            </a:pPr>
            <a:r>
              <a:rPr lang="en-GB" sz="1200" dirty="0">
                <a:latin typeface="Gobold" panose="02000500000000000000" pitchFamily="2" charset="0"/>
              </a:rPr>
              <a:t>“They will be taught it in fire and blood and anguish”</a:t>
            </a:r>
            <a:endParaRPr lang="en-US" sz="1200" dirty="0">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21BD7EF7-C9C0-49E7-BD58-AA31D6609D6F}"/>
              </a:ext>
            </a:extLst>
          </p:cNvPr>
          <p:cNvSpPr>
            <a:spLocks noGrp="1"/>
          </p:cNvSpPr>
          <p:nvPr>
            <p:ph type="sldNum" sz="quarter" idx="12"/>
          </p:nvPr>
        </p:nvSpPr>
        <p:spPr/>
        <p:txBody>
          <a:bodyPr/>
          <a:lstStyle/>
          <a:p>
            <a:fld id="{3A1F06E3-85A6-4045-BBFB-AFC8217B232D}" type="slidenum">
              <a:rPr lang="en-US" smtClean="0"/>
              <a:t>25</a:t>
            </a:fld>
            <a:endParaRPr lang="en-US"/>
          </a:p>
        </p:txBody>
      </p:sp>
      <p:pic>
        <p:nvPicPr>
          <p:cNvPr id="15" name="Picture 14">
            <a:extLst>
              <a:ext uri="{FF2B5EF4-FFF2-40B4-BE49-F238E27FC236}">
                <a16:creationId xmlns:a16="http://schemas.microsoft.com/office/drawing/2014/main" id="{227AE6B5-4A85-CC8A-08E9-D771F2ECB5EE}"/>
              </a:ext>
            </a:extLst>
          </p:cNvPr>
          <p:cNvPicPr>
            <a:picLocks noChangeAspect="1"/>
          </p:cNvPicPr>
          <p:nvPr/>
        </p:nvPicPr>
        <p:blipFill>
          <a:blip r:embed="rId8">
            <a:clrChange>
              <a:clrFrom>
                <a:srgbClr val="FFFFFF"/>
              </a:clrFrom>
              <a:clrTo>
                <a:srgbClr val="FFFFFF">
                  <a:alpha val="0"/>
                </a:srgbClr>
              </a:clrTo>
            </a:clrChange>
          </a:blip>
          <a:stretch>
            <a:fillRect/>
          </a:stretch>
        </p:blipFill>
        <p:spPr>
          <a:xfrm>
            <a:off x="6114416" y="4281574"/>
            <a:ext cx="504000" cy="504000"/>
          </a:xfrm>
          <a:prstGeom prst="rect">
            <a:avLst/>
          </a:prstGeom>
        </p:spPr>
      </p:pic>
      <p:pic>
        <p:nvPicPr>
          <p:cNvPr id="17" name="Picture 16">
            <a:extLst>
              <a:ext uri="{FF2B5EF4-FFF2-40B4-BE49-F238E27FC236}">
                <a16:creationId xmlns:a16="http://schemas.microsoft.com/office/drawing/2014/main" id="{8AE3E924-11E8-6BE8-6C3C-B6831E4835CB}"/>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05319" y="8892518"/>
            <a:ext cx="504000" cy="504000"/>
          </a:xfrm>
          <a:prstGeom prst="rect">
            <a:avLst/>
          </a:prstGeom>
        </p:spPr>
      </p:pic>
    </p:spTree>
    <p:extLst>
      <p:ext uri="{BB962C8B-B14F-4D97-AF65-F5344CB8AC3E}">
        <p14:creationId xmlns:p14="http://schemas.microsoft.com/office/powerpoint/2010/main" val="12267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D21630-906D-1258-1EFD-6B6742DA5242}"/>
              </a:ext>
            </a:extLst>
          </p:cNvPr>
          <p:cNvSpPr/>
          <p:nvPr/>
        </p:nvSpPr>
        <p:spPr>
          <a:xfrm>
            <a:off x="293914" y="373999"/>
            <a:ext cx="6270172" cy="923330"/>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Mr Birling</a:t>
            </a:r>
          </a:p>
        </p:txBody>
      </p:sp>
      <p:sp>
        <p:nvSpPr>
          <p:cNvPr id="7" name="Rectangle 6">
            <a:extLst>
              <a:ext uri="{FF2B5EF4-FFF2-40B4-BE49-F238E27FC236}">
                <a16:creationId xmlns:a16="http://schemas.microsoft.com/office/drawing/2014/main" id="{8EADF07D-5723-464C-EAD5-87E30331EE22}"/>
              </a:ext>
            </a:extLst>
          </p:cNvPr>
          <p:cNvSpPr/>
          <p:nvPr/>
        </p:nvSpPr>
        <p:spPr>
          <a:xfrm>
            <a:off x="205615" y="5452534"/>
            <a:ext cx="6446769" cy="4079468"/>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Stretch Your Vocab</a:t>
            </a:r>
          </a:p>
        </p:txBody>
      </p:sp>
      <p:sp>
        <p:nvSpPr>
          <p:cNvPr id="8" name="Rectangle 7">
            <a:extLst>
              <a:ext uri="{FF2B5EF4-FFF2-40B4-BE49-F238E27FC236}">
                <a16:creationId xmlns:a16="http://schemas.microsoft.com/office/drawing/2014/main" id="{A90EFDC2-2611-EA38-2790-CDD9DF420F55}"/>
              </a:ext>
            </a:extLst>
          </p:cNvPr>
          <p:cNvSpPr/>
          <p:nvPr/>
        </p:nvSpPr>
        <p:spPr>
          <a:xfrm>
            <a:off x="2582333" y="1557862"/>
            <a:ext cx="4070051"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Purpose</a:t>
            </a:r>
          </a:p>
        </p:txBody>
      </p:sp>
      <p:sp>
        <p:nvSpPr>
          <p:cNvPr id="9" name="Rectangle 8">
            <a:extLst>
              <a:ext uri="{FF2B5EF4-FFF2-40B4-BE49-F238E27FC236}">
                <a16:creationId xmlns:a16="http://schemas.microsoft.com/office/drawing/2014/main" id="{4C9095DC-EBAA-2C89-4370-59ED395F08B8}"/>
              </a:ext>
            </a:extLst>
          </p:cNvPr>
          <p:cNvSpPr/>
          <p:nvPr/>
        </p:nvSpPr>
        <p:spPr>
          <a:xfrm>
            <a:off x="205616" y="1557862"/>
            <a:ext cx="2275117"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Pivotal Moments</a:t>
            </a:r>
          </a:p>
        </p:txBody>
      </p:sp>
      <p:sp>
        <p:nvSpPr>
          <p:cNvPr id="11" name="TextBox 10">
            <a:extLst>
              <a:ext uri="{FF2B5EF4-FFF2-40B4-BE49-F238E27FC236}">
                <a16:creationId xmlns:a16="http://schemas.microsoft.com/office/drawing/2014/main" id="{8292B36B-0FC2-3116-7C00-D5BCED83695A}"/>
              </a:ext>
            </a:extLst>
          </p:cNvPr>
          <p:cNvSpPr txBox="1"/>
          <p:nvPr/>
        </p:nvSpPr>
        <p:spPr>
          <a:xfrm>
            <a:off x="3043569" y="9612910"/>
            <a:ext cx="1718740"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r>
              <a:rPr lang="en-US" sz="1100" dirty="0">
                <a:latin typeface="Gobold" panose="02000500000000000000" pitchFamily="2" charset="0"/>
              </a:rPr>
              <a:t>/birling</a:t>
            </a:r>
          </a:p>
        </p:txBody>
      </p:sp>
      <p:sp>
        <p:nvSpPr>
          <p:cNvPr id="12" name="TextBox 11">
            <a:extLst>
              <a:ext uri="{FF2B5EF4-FFF2-40B4-BE49-F238E27FC236}">
                <a16:creationId xmlns:a16="http://schemas.microsoft.com/office/drawing/2014/main" id="{6AC63B33-E108-D897-92C4-259B671169FA}"/>
              </a:ext>
            </a:extLst>
          </p:cNvPr>
          <p:cNvSpPr txBox="1"/>
          <p:nvPr/>
        </p:nvSpPr>
        <p:spPr>
          <a:xfrm>
            <a:off x="293914" y="5760790"/>
            <a:ext cx="547394" cy="276999"/>
          </a:xfrm>
          <a:prstGeom prst="rect">
            <a:avLst/>
          </a:prstGeom>
          <a:noFill/>
        </p:spPr>
        <p:txBody>
          <a:bodyPr wrap="none" rtlCol="0">
            <a:spAutoFit/>
          </a:bodyPr>
          <a:lstStyle/>
          <a:p>
            <a:r>
              <a:rPr lang="en-US" sz="1200" dirty="0">
                <a:latin typeface="Gobold" panose="02000500000000000000" pitchFamily="2" charset="0"/>
              </a:rPr>
              <a:t>Word</a:t>
            </a:r>
          </a:p>
        </p:txBody>
      </p:sp>
      <p:sp>
        <p:nvSpPr>
          <p:cNvPr id="13" name="TextBox 12">
            <a:extLst>
              <a:ext uri="{FF2B5EF4-FFF2-40B4-BE49-F238E27FC236}">
                <a16:creationId xmlns:a16="http://schemas.microsoft.com/office/drawing/2014/main" id="{621981E7-70A8-880C-0837-044863076947}"/>
              </a:ext>
            </a:extLst>
          </p:cNvPr>
          <p:cNvSpPr txBox="1"/>
          <p:nvPr/>
        </p:nvSpPr>
        <p:spPr>
          <a:xfrm>
            <a:off x="1250039" y="5760790"/>
            <a:ext cx="848309" cy="276999"/>
          </a:xfrm>
          <a:prstGeom prst="rect">
            <a:avLst/>
          </a:prstGeom>
          <a:noFill/>
        </p:spPr>
        <p:txBody>
          <a:bodyPr wrap="none" rtlCol="0">
            <a:spAutoFit/>
          </a:bodyPr>
          <a:lstStyle/>
          <a:p>
            <a:r>
              <a:rPr lang="en-US" sz="1200" dirty="0">
                <a:latin typeface="Gobold" panose="02000500000000000000" pitchFamily="2" charset="0"/>
              </a:rPr>
              <a:t>Synonyms</a:t>
            </a:r>
          </a:p>
        </p:txBody>
      </p:sp>
      <p:sp>
        <p:nvSpPr>
          <p:cNvPr id="14" name="TextBox 13">
            <a:extLst>
              <a:ext uri="{FF2B5EF4-FFF2-40B4-BE49-F238E27FC236}">
                <a16:creationId xmlns:a16="http://schemas.microsoft.com/office/drawing/2014/main" id="{8E3860CB-61BA-2BD7-7E04-CC3DDF8C08E7}"/>
              </a:ext>
            </a:extLst>
          </p:cNvPr>
          <p:cNvSpPr txBox="1"/>
          <p:nvPr/>
        </p:nvSpPr>
        <p:spPr>
          <a:xfrm>
            <a:off x="3242341" y="5760790"/>
            <a:ext cx="1321196" cy="276999"/>
          </a:xfrm>
          <a:prstGeom prst="rect">
            <a:avLst/>
          </a:prstGeom>
          <a:noFill/>
        </p:spPr>
        <p:txBody>
          <a:bodyPr wrap="none" rtlCol="0">
            <a:spAutoFit/>
          </a:bodyPr>
          <a:lstStyle/>
          <a:p>
            <a:r>
              <a:rPr lang="en-US" sz="1200" dirty="0">
                <a:latin typeface="Gobold" panose="02000500000000000000" pitchFamily="2" charset="0"/>
              </a:rPr>
              <a:t>Use in a sentence</a:t>
            </a:r>
          </a:p>
        </p:txBody>
      </p:sp>
      <p:cxnSp>
        <p:nvCxnSpPr>
          <p:cNvPr id="16" name="Straight Connector 15">
            <a:extLst>
              <a:ext uri="{FF2B5EF4-FFF2-40B4-BE49-F238E27FC236}">
                <a16:creationId xmlns:a16="http://schemas.microsoft.com/office/drawing/2014/main" id="{3112E566-54B8-E6C6-9180-D4DE6D43A9B7}"/>
              </a:ext>
            </a:extLst>
          </p:cNvPr>
          <p:cNvCxnSpPr>
            <a:cxnSpLocks/>
          </p:cNvCxnSpPr>
          <p:nvPr/>
        </p:nvCxnSpPr>
        <p:spPr>
          <a:xfrm>
            <a:off x="1250040"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4202BEB9-6AAE-81C6-8709-634D7ACE6257}"/>
              </a:ext>
            </a:extLst>
          </p:cNvPr>
          <p:cNvCxnSpPr>
            <a:cxnSpLocks/>
          </p:cNvCxnSpPr>
          <p:nvPr/>
        </p:nvCxnSpPr>
        <p:spPr>
          <a:xfrm>
            <a:off x="3242341"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4FB3DB62-9765-E458-B366-5E7A25C5DFFA}"/>
              </a:ext>
            </a:extLst>
          </p:cNvPr>
          <p:cNvCxnSpPr>
            <a:cxnSpLocks/>
          </p:cNvCxnSpPr>
          <p:nvPr/>
        </p:nvCxnSpPr>
        <p:spPr>
          <a:xfrm flipH="1">
            <a:off x="293914" y="6023044"/>
            <a:ext cx="6039153"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Slide Number Placeholder 1">
            <a:extLst>
              <a:ext uri="{FF2B5EF4-FFF2-40B4-BE49-F238E27FC236}">
                <a16:creationId xmlns:a16="http://schemas.microsoft.com/office/drawing/2014/main" id="{E8C5C9F2-47DE-4F92-A06F-BEAAC9AFA7F3}"/>
              </a:ext>
            </a:extLst>
          </p:cNvPr>
          <p:cNvSpPr>
            <a:spLocks noGrp="1"/>
          </p:cNvSpPr>
          <p:nvPr>
            <p:ph type="sldNum" sz="quarter" idx="12"/>
          </p:nvPr>
        </p:nvSpPr>
        <p:spPr/>
        <p:txBody>
          <a:bodyPr/>
          <a:lstStyle/>
          <a:p>
            <a:fld id="{3A1F06E3-85A6-4045-BBFB-AFC8217B232D}" type="slidenum">
              <a:rPr lang="en-US" smtClean="0"/>
              <a:t>3</a:t>
            </a:fld>
            <a:endParaRPr lang="en-US"/>
          </a:p>
        </p:txBody>
      </p:sp>
    </p:spTree>
    <p:extLst>
      <p:ext uri="{BB962C8B-B14F-4D97-AF65-F5344CB8AC3E}">
        <p14:creationId xmlns:p14="http://schemas.microsoft.com/office/powerpoint/2010/main" val="300415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1488397"/>
            <a:ext cx="2655841" cy="1015663"/>
          </a:xfrm>
          <a:prstGeom prst="rect">
            <a:avLst/>
          </a:prstGeom>
        </p:spPr>
        <p:txBody>
          <a:bodyPr wrap="square">
            <a:spAutoFit/>
          </a:bodyPr>
          <a:lstStyle/>
          <a:p>
            <a:r>
              <a:rPr lang="en-GB" sz="1200" dirty="0">
                <a:latin typeface="Gobold" panose="02000500000000000000" pitchFamily="2" charset="0"/>
              </a:rPr>
              <a:t>“We may look forward to the time when Crofts and Birlings are no longer competing but are working together – for lower costs and higher prices.”</a:t>
            </a: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646331"/>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“You’ll hear some people say that war is inevitable. And to that I say – fiddlesticks!”</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pic>
        <p:nvPicPr>
          <p:cNvPr id="43" name="Picture 42">
            <a:extLst>
              <a:ext uri="{FF2B5EF4-FFF2-40B4-BE49-F238E27FC236}">
                <a16:creationId xmlns:a16="http://schemas.microsoft.com/office/drawing/2014/main" id="{C6BFF832-C2A3-AF8B-DB12-768BB3AB1764}"/>
              </a:ext>
            </a:extLst>
          </p:cNvPr>
          <p:cNvPicPr>
            <a:picLocks noChangeAspect="1"/>
          </p:cNvPicPr>
          <p:nvPr/>
        </p:nvPicPr>
        <p:blipFill>
          <a:blip r:embed="rId8"/>
          <a:stretch>
            <a:fillRect/>
          </a:stretch>
        </p:blipFill>
        <p:spPr>
          <a:xfrm>
            <a:off x="6114315" y="4299496"/>
            <a:ext cx="504000" cy="504000"/>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pic>
        <p:nvPicPr>
          <p:cNvPr id="46" name="Picture 45">
            <a:extLst>
              <a:ext uri="{FF2B5EF4-FFF2-40B4-BE49-F238E27FC236}">
                <a16:creationId xmlns:a16="http://schemas.microsoft.com/office/drawing/2014/main" id="{DD6A1E58-D605-C740-0D5F-9B628E9400C8}"/>
              </a:ext>
            </a:extLst>
          </p:cNvPr>
          <p:cNvPicPr>
            <a:picLocks noChangeAspect="1"/>
          </p:cNvPicPr>
          <p:nvPr/>
        </p:nvPicPr>
        <p:blipFill>
          <a:blip r:embed="rId9"/>
          <a:stretch>
            <a:fillRect/>
          </a:stretch>
        </p:blipFill>
        <p:spPr>
          <a:xfrm>
            <a:off x="6114517" y="8895644"/>
            <a:ext cx="503798" cy="503798"/>
          </a:xfrm>
          <a:prstGeom prst="rect">
            <a:avLst/>
          </a:prstGeom>
        </p:spPr>
      </p:pic>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B9137A5A-0FF9-4B13-9B2E-C346046F39A5}"/>
              </a:ext>
            </a:extLst>
          </p:cNvPr>
          <p:cNvSpPr>
            <a:spLocks noGrp="1"/>
          </p:cNvSpPr>
          <p:nvPr>
            <p:ph type="sldNum" sz="quarter" idx="12"/>
          </p:nvPr>
        </p:nvSpPr>
        <p:spPr/>
        <p:txBody>
          <a:bodyPr/>
          <a:lstStyle/>
          <a:p>
            <a:fld id="{3A1F06E3-85A6-4045-BBFB-AFC8217B232D}" type="slidenum">
              <a:rPr lang="en-US" smtClean="0"/>
              <a:t>4</a:t>
            </a:fld>
            <a:endParaRPr lang="en-US"/>
          </a:p>
        </p:txBody>
      </p:sp>
    </p:spTree>
    <p:extLst>
      <p:ext uri="{BB962C8B-B14F-4D97-AF65-F5344CB8AC3E}">
        <p14:creationId xmlns:p14="http://schemas.microsoft.com/office/powerpoint/2010/main" val="68193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1488397"/>
            <a:ext cx="2655841" cy="1200329"/>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“By the way some of these cranks talk and write now, you’d think everybody has to look after everybody else, as if we were all mixed up together like bees in a hive – community and all that nonsense.”</a:t>
            </a:r>
            <a:endParaRPr lang="en-US" sz="1200" dirty="0">
              <a:solidFill>
                <a:prstClr val="black"/>
              </a:solidFill>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646331"/>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“If you don’t come down sharply on some of these people, they’d soon be asking for the earth.”</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pic>
        <p:nvPicPr>
          <p:cNvPr id="2" name="Picture 1">
            <a:extLst>
              <a:ext uri="{FF2B5EF4-FFF2-40B4-BE49-F238E27FC236}">
                <a16:creationId xmlns:a16="http://schemas.microsoft.com/office/drawing/2014/main" id="{C01F7CD9-0E6C-A6B9-E31E-15893DC52588}"/>
              </a:ext>
            </a:extLst>
          </p:cNvPr>
          <p:cNvPicPr>
            <a:picLocks noChangeAspect="1"/>
          </p:cNvPicPr>
          <p:nvPr/>
        </p:nvPicPr>
        <p:blipFill>
          <a:blip r:embed="rId8"/>
          <a:stretch>
            <a:fillRect/>
          </a:stretch>
        </p:blipFill>
        <p:spPr>
          <a:xfrm>
            <a:off x="6114518" y="4281776"/>
            <a:ext cx="503798" cy="503798"/>
          </a:xfrm>
          <a:prstGeom prst="rect">
            <a:avLst/>
          </a:prstGeom>
        </p:spPr>
      </p:pic>
      <p:pic>
        <p:nvPicPr>
          <p:cNvPr id="3" name="Picture 2">
            <a:extLst>
              <a:ext uri="{FF2B5EF4-FFF2-40B4-BE49-F238E27FC236}">
                <a16:creationId xmlns:a16="http://schemas.microsoft.com/office/drawing/2014/main" id="{BA7EF1B5-33B2-5B5C-EE46-40A1FD7C4C5B}"/>
              </a:ext>
            </a:extLst>
          </p:cNvPr>
          <p:cNvPicPr>
            <a:picLocks noChangeAspect="1"/>
          </p:cNvPicPr>
          <p:nvPr/>
        </p:nvPicPr>
        <p:blipFill>
          <a:blip r:embed="rId9"/>
          <a:stretch>
            <a:fillRect/>
          </a:stretch>
        </p:blipFill>
        <p:spPr>
          <a:xfrm>
            <a:off x="6114316" y="8895442"/>
            <a:ext cx="504000" cy="504000"/>
          </a:xfrm>
          <a:prstGeom prst="rect">
            <a:avLst/>
          </a:prstGeom>
        </p:spPr>
      </p:pic>
      <p:sp>
        <p:nvSpPr>
          <p:cNvPr id="10" name="Slide Number Placeholder 9">
            <a:extLst>
              <a:ext uri="{FF2B5EF4-FFF2-40B4-BE49-F238E27FC236}">
                <a16:creationId xmlns:a16="http://schemas.microsoft.com/office/drawing/2014/main" id="{54B36376-CA45-4104-B41A-7DD3755B6CD8}"/>
              </a:ext>
            </a:extLst>
          </p:cNvPr>
          <p:cNvSpPr>
            <a:spLocks noGrp="1"/>
          </p:cNvSpPr>
          <p:nvPr>
            <p:ph type="sldNum" sz="quarter" idx="12"/>
          </p:nvPr>
        </p:nvSpPr>
        <p:spPr/>
        <p:txBody>
          <a:bodyPr/>
          <a:lstStyle/>
          <a:p>
            <a:fld id="{3A1F06E3-85A6-4045-BBFB-AFC8217B232D}" type="slidenum">
              <a:rPr lang="en-US" smtClean="0"/>
              <a:t>5</a:t>
            </a:fld>
            <a:endParaRPr lang="en-US"/>
          </a:p>
        </p:txBody>
      </p:sp>
    </p:spTree>
    <p:extLst>
      <p:ext uri="{BB962C8B-B14F-4D97-AF65-F5344CB8AC3E}">
        <p14:creationId xmlns:p14="http://schemas.microsoft.com/office/powerpoint/2010/main" val="2995363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1488397"/>
            <a:ext cx="2655841" cy="830997"/>
          </a:xfrm>
          <a:prstGeom prst="rect">
            <a:avLst/>
          </a:prstGeom>
        </p:spPr>
        <p:txBody>
          <a:bodyPr wrap="square">
            <a:spAutoFit/>
          </a:bodyPr>
          <a:lstStyle/>
          <a:p>
            <a:pPr lvl="0" defTabSz="914400">
              <a:defRPr/>
            </a:pPr>
            <a:r>
              <a:rPr lang="en-GB" sz="1200" dirty="0">
                <a:solidFill>
                  <a:prstClr val="black"/>
                </a:solidFill>
                <a:latin typeface="Gobold" panose="02000500000000000000" pitchFamily="2" charset="0"/>
              </a:rPr>
              <a:t>“A man has to mind his own business and look after himself and his own – and – We hear the sharp ring of a front doorbell.</a:t>
            </a:r>
            <a:endParaRPr lang="en-US" sz="1200" dirty="0">
              <a:solidFill>
                <a:prstClr val="black"/>
              </a:solidFill>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461665"/>
          </a:xfrm>
          <a:prstGeom prst="rect">
            <a:avLst/>
          </a:prstGeom>
        </p:spPr>
        <p:txBody>
          <a:bodyPr wrap="square">
            <a:spAutoFit/>
          </a:bodyPr>
          <a:lstStyle/>
          <a:p>
            <a:pPr lvl="0">
              <a:defRPr/>
            </a:pPr>
            <a:r>
              <a:rPr lang="en-GB" sz="1200" dirty="0">
                <a:solidFill>
                  <a:prstClr val="black"/>
                </a:solidFill>
                <a:latin typeface="Gobold" panose="02000500000000000000" pitchFamily="2" charset="0"/>
              </a:rPr>
              <a:t>‘It’s my duty to keep labour costs down.’ </a:t>
            </a:r>
            <a:endParaRPr lang="en-US" sz="1200" dirty="0">
              <a:solidFill>
                <a:prstClr val="black"/>
              </a:solidFill>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pic>
        <p:nvPicPr>
          <p:cNvPr id="10" name="Picture 9">
            <a:extLst>
              <a:ext uri="{FF2B5EF4-FFF2-40B4-BE49-F238E27FC236}">
                <a16:creationId xmlns:a16="http://schemas.microsoft.com/office/drawing/2014/main" id="{828734C0-1B66-C829-5A5F-C4E67B939E02}"/>
              </a:ext>
            </a:extLst>
          </p:cNvPr>
          <p:cNvPicPr>
            <a:picLocks noChangeAspect="1"/>
          </p:cNvPicPr>
          <p:nvPr/>
        </p:nvPicPr>
        <p:blipFill>
          <a:blip r:embed="rId8"/>
          <a:stretch>
            <a:fillRect/>
          </a:stretch>
        </p:blipFill>
        <p:spPr>
          <a:xfrm>
            <a:off x="6114416" y="4281574"/>
            <a:ext cx="504000" cy="504000"/>
          </a:xfrm>
          <a:prstGeom prst="rect">
            <a:avLst/>
          </a:prstGeom>
        </p:spPr>
      </p:pic>
      <p:sp>
        <p:nvSpPr>
          <p:cNvPr id="2" name="Slide Number Placeholder 1">
            <a:extLst>
              <a:ext uri="{FF2B5EF4-FFF2-40B4-BE49-F238E27FC236}">
                <a16:creationId xmlns:a16="http://schemas.microsoft.com/office/drawing/2014/main" id="{CB71D0A2-9993-4087-A7FA-5F99B29173B7}"/>
              </a:ext>
            </a:extLst>
          </p:cNvPr>
          <p:cNvSpPr>
            <a:spLocks noGrp="1"/>
          </p:cNvSpPr>
          <p:nvPr>
            <p:ph type="sldNum" sz="quarter" idx="12"/>
          </p:nvPr>
        </p:nvSpPr>
        <p:spPr/>
        <p:txBody>
          <a:bodyPr/>
          <a:lstStyle/>
          <a:p>
            <a:fld id="{3A1F06E3-85A6-4045-BBFB-AFC8217B232D}" type="slidenum">
              <a:rPr lang="en-US" smtClean="0"/>
              <a:t>6</a:t>
            </a:fld>
            <a:endParaRPr lang="en-US"/>
          </a:p>
        </p:txBody>
      </p:sp>
      <p:pic>
        <p:nvPicPr>
          <p:cNvPr id="3" name="Picture 2">
            <a:extLst>
              <a:ext uri="{FF2B5EF4-FFF2-40B4-BE49-F238E27FC236}">
                <a16:creationId xmlns:a16="http://schemas.microsoft.com/office/drawing/2014/main" id="{4BBE0C8D-FB10-3216-5218-AAA3FB660F17}"/>
              </a:ext>
            </a:extLst>
          </p:cNvPr>
          <p:cNvPicPr>
            <a:picLocks noChangeAspect="1"/>
          </p:cNvPicPr>
          <p:nvPr/>
        </p:nvPicPr>
        <p:blipFill>
          <a:blip r:embed="rId9"/>
          <a:stretch>
            <a:fillRect/>
          </a:stretch>
        </p:blipFill>
        <p:spPr>
          <a:xfrm>
            <a:off x="6116807" y="8900226"/>
            <a:ext cx="504000" cy="504000"/>
          </a:xfrm>
          <a:prstGeom prst="rect">
            <a:avLst/>
          </a:prstGeom>
        </p:spPr>
      </p:pic>
    </p:spTree>
    <p:extLst>
      <p:ext uri="{BB962C8B-B14F-4D97-AF65-F5344CB8AC3E}">
        <p14:creationId xmlns:p14="http://schemas.microsoft.com/office/powerpoint/2010/main" val="386336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156735" y="1488397"/>
            <a:ext cx="2655841" cy="1200329"/>
          </a:xfrm>
          <a:prstGeom prst="rect">
            <a:avLst/>
          </a:prstGeom>
        </p:spPr>
        <p:txBody>
          <a:bodyPr wrap="square">
            <a:spAutoFit/>
          </a:bodyPr>
          <a:lstStyle/>
          <a:p>
            <a:pPr>
              <a:defRPr/>
            </a:pPr>
            <a:r>
              <a:rPr lang="en-GB" sz="1200" dirty="0">
                <a:solidFill>
                  <a:prstClr val="black"/>
                </a:solidFill>
                <a:latin typeface="Gobold" panose="02000500000000000000" pitchFamily="2" charset="0"/>
              </a:rPr>
              <a:t>‘I can’t accept any responsibility … If We Were All Responsible for Everything That Happened to Everybody We’d Had Anything to Do with, It Would Be Very Awkward Wouldn’t It?”</a:t>
            </a: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156735" y="6173727"/>
            <a:ext cx="2655841" cy="646331"/>
          </a:xfrm>
          <a:prstGeom prst="rect">
            <a:avLst/>
          </a:prstGeom>
        </p:spPr>
        <p:txBody>
          <a:bodyPr wrap="square">
            <a:spAutoFit/>
          </a:bodyPr>
          <a:lstStyle/>
          <a:p>
            <a:r>
              <a:rPr lang="en-GB" sz="1200" dirty="0">
                <a:latin typeface="Gobold" panose="02000500000000000000" pitchFamily="2" charset="0"/>
              </a:rPr>
              <a:t>“The famous younger generation who know it all. And they can’t even take a joke!” </a:t>
            </a:r>
            <a:endParaRPr lang="en-US" sz="1200" dirty="0">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ABAC7F89-E641-4AB3-9C18-3DEAEC29F5B2}"/>
              </a:ext>
            </a:extLst>
          </p:cNvPr>
          <p:cNvSpPr>
            <a:spLocks noGrp="1"/>
          </p:cNvSpPr>
          <p:nvPr>
            <p:ph type="sldNum" sz="quarter" idx="12"/>
          </p:nvPr>
        </p:nvSpPr>
        <p:spPr/>
        <p:txBody>
          <a:bodyPr/>
          <a:lstStyle/>
          <a:p>
            <a:fld id="{3A1F06E3-85A6-4045-BBFB-AFC8217B232D}" type="slidenum">
              <a:rPr lang="en-US" smtClean="0"/>
              <a:t>7</a:t>
            </a:fld>
            <a:endParaRPr lang="en-US"/>
          </a:p>
        </p:txBody>
      </p:sp>
      <p:pic>
        <p:nvPicPr>
          <p:cNvPr id="3" name="Picture 2">
            <a:extLst>
              <a:ext uri="{FF2B5EF4-FFF2-40B4-BE49-F238E27FC236}">
                <a16:creationId xmlns:a16="http://schemas.microsoft.com/office/drawing/2014/main" id="{2679D221-B798-FB7E-91BC-AD8B6D3BBE27}"/>
              </a:ext>
            </a:extLst>
          </p:cNvPr>
          <p:cNvPicPr>
            <a:picLocks noChangeAspect="1"/>
          </p:cNvPicPr>
          <p:nvPr/>
        </p:nvPicPr>
        <p:blipFill>
          <a:blip r:embed="rId8"/>
          <a:stretch>
            <a:fillRect/>
          </a:stretch>
        </p:blipFill>
        <p:spPr>
          <a:xfrm>
            <a:off x="6106162" y="4251959"/>
            <a:ext cx="504000" cy="504000"/>
          </a:xfrm>
          <a:prstGeom prst="rect">
            <a:avLst/>
          </a:prstGeom>
        </p:spPr>
      </p:pic>
      <p:pic>
        <p:nvPicPr>
          <p:cNvPr id="14" name="Picture 13">
            <a:extLst>
              <a:ext uri="{FF2B5EF4-FFF2-40B4-BE49-F238E27FC236}">
                <a16:creationId xmlns:a16="http://schemas.microsoft.com/office/drawing/2014/main" id="{A5110E82-9725-171D-F735-5089F6B96C4B}"/>
              </a:ext>
            </a:extLst>
          </p:cNvPr>
          <p:cNvPicPr>
            <a:picLocks noChangeAspect="1"/>
          </p:cNvPicPr>
          <p:nvPr/>
        </p:nvPicPr>
        <p:blipFill>
          <a:blip r:embed="rId9"/>
          <a:stretch>
            <a:fillRect/>
          </a:stretch>
        </p:blipFill>
        <p:spPr>
          <a:xfrm>
            <a:off x="6114416" y="8892891"/>
            <a:ext cx="504000" cy="504000"/>
          </a:xfrm>
          <a:prstGeom prst="rect">
            <a:avLst/>
          </a:prstGeom>
        </p:spPr>
      </p:pic>
    </p:spTree>
    <p:extLst>
      <p:ext uri="{BB962C8B-B14F-4D97-AF65-F5344CB8AC3E}">
        <p14:creationId xmlns:p14="http://schemas.microsoft.com/office/powerpoint/2010/main" val="320754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344205-6449-6FF7-9D96-98C3EDBA8D9C}"/>
              </a:ext>
            </a:extLst>
          </p:cNvPr>
          <p:cNvSpPr txBox="1">
            <a:spLocks/>
          </p:cNvSpPr>
          <p:nvPr/>
        </p:nvSpPr>
        <p:spPr>
          <a:xfrm>
            <a:off x="6087953" y="0"/>
            <a:ext cx="825906" cy="6221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solidFill>
                  <a:srgbClr val="D6001C"/>
                </a:solidFill>
                <a:latin typeface="Gobold" panose="02000500000000000000" pitchFamily="2" charset="0"/>
              </a:rPr>
              <a:t>G</a:t>
            </a:r>
            <a:r>
              <a:rPr lang="en-US" sz="3200" dirty="0">
                <a:latin typeface="Gobold" panose="02000500000000000000" pitchFamily="2" charset="0"/>
              </a:rPr>
              <a:t>F</a:t>
            </a:r>
          </a:p>
        </p:txBody>
      </p:sp>
      <p:sp>
        <p:nvSpPr>
          <p:cNvPr id="5" name="Rectangle 4">
            <a:extLst>
              <a:ext uri="{FF2B5EF4-FFF2-40B4-BE49-F238E27FC236}">
                <a16:creationId xmlns:a16="http://schemas.microsoft.com/office/drawing/2014/main" id="{46F2B0AE-05E1-6BFF-D821-C9941896E0BA}"/>
              </a:ext>
            </a:extLst>
          </p:cNvPr>
          <p:cNvSpPr/>
          <p:nvPr/>
        </p:nvSpPr>
        <p:spPr>
          <a:xfrm>
            <a:off x="1926771" y="3734806"/>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7A69475-4DC7-33AA-1FA7-734858620DAA}"/>
              </a:ext>
            </a:extLst>
          </p:cNvPr>
          <p:cNvSpPr/>
          <p:nvPr/>
        </p:nvSpPr>
        <p:spPr>
          <a:xfrm>
            <a:off x="3063064" y="6362075"/>
            <a:ext cx="2655841" cy="646331"/>
          </a:xfrm>
          <a:prstGeom prst="rect">
            <a:avLst/>
          </a:prstGeom>
        </p:spPr>
        <p:txBody>
          <a:bodyPr wrap="square">
            <a:spAutoFit/>
          </a:bodyPr>
          <a:lstStyle/>
          <a:p>
            <a:r>
              <a:rPr lang="en-GB" sz="1200" dirty="0">
                <a:latin typeface="Gobold" panose="02000500000000000000" pitchFamily="2" charset="0"/>
              </a:rPr>
              <a:t>“There’ll be a public scandal… and who here will suffer for that more than I will?” </a:t>
            </a:r>
            <a:endParaRPr lang="en-US" sz="1200" dirty="0">
              <a:latin typeface="Gobold" panose="02000500000000000000" pitchFamily="2" charset="0"/>
            </a:endParaRPr>
          </a:p>
        </p:txBody>
      </p:sp>
      <p:grpSp>
        <p:nvGrpSpPr>
          <p:cNvPr id="7" name="Group 6">
            <a:extLst>
              <a:ext uri="{FF2B5EF4-FFF2-40B4-BE49-F238E27FC236}">
                <a16:creationId xmlns:a16="http://schemas.microsoft.com/office/drawing/2014/main" id="{78AE54D5-C2BC-2AF3-3902-9445A30F4BDD}"/>
              </a:ext>
            </a:extLst>
          </p:cNvPr>
          <p:cNvGrpSpPr/>
          <p:nvPr/>
        </p:nvGrpSpPr>
        <p:grpSpPr>
          <a:xfrm>
            <a:off x="144964" y="803068"/>
            <a:ext cx="1781807" cy="4218619"/>
            <a:chOff x="111512" y="89208"/>
            <a:chExt cx="2442118" cy="6668429"/>
          </a:xfrm>
        </p:grpSpPr>
        <p:sp>
          <p:nvSpPr>
            <p:cNvPr id="8" name="Rectangle 7">
              <a:extLst>
                <a:ext uri="{FF2B5EF4-FFF2-40B4-BE49-F238E27FC236}">
                  <a16:creationId xmlns:a16="http://schemas.microsoft.com/office/drawing/2014/main" id="{A0B8A7F0-CD49-05CE-AF71-AFF0609BCD93}"/>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AEF4B93A-DB9B-7BB9-4B44-5AA4C0414F84}"/>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11" name="Graphic 10" descr="Link with solid fill">
            <a:extLst>
              <a:ext uri="{FF2B5EF4-FFF2-40B4-BE49-F238E27FC236}">
                <a16:creationId xmlns:a16="http://schemas.microsoft.com/office/drawing/2014/main" id="{3B4BF8F8-B56B-6AE0-5BDE-D61036B075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2926128"/>
            <a:ext cx="325289" cy="325289"/>
          </a:xfrm>
          <a:prstGeom prst="rect">
            <a:avLst/>
          </a:prstGeom>
        </p:spPr>
      </p:pic>
      <p:pic>
        <p:nvPicPr>
          <p:cNvPr id="12" name="Graphic 11" descr="Cycle with people with solid fill">
            <a:extLst>
              <a:ext uri="{FF2B5EF4-FFF2-40B4-BE49-F238E27FC236}">
                <a16:creationId xmlns:a16="http://schemas.microsoft.com/office/drawing/2014/main" id="{1D349511-1B15-D1A3-E57C-7B037DB012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897815"/>
            <a:ext cx="372894" cy="372894"/>
          </a:xfrm>
          <a:prstGeom prst="rect">
            <a:avLst/>
          </a:prstGeom>
        </p:spPr>
      </p:pic>
      <p:pic>
        <p:nvPicPr>
          <p:cNvPr id="13" name="Graphic 12" descr="Greek Pillar with solid fill">
            <a:extLst>
              <a:ext uri="{FF2B5EF4-FFF2-40B4-BE49-F238E27FC236}">
                <a16:creationId xmlns:a16="http://schemas.microsoft.com/office/drawing/2014/main" id="{48F5A16F-923C-FD15-5D89-8B31212F05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3725378"/>
            <a:ext cx="339995" cy="339995"/>
          </a:xfrm>
          <a:prstGeom prst="rect">
            <a:avLst/>
          </a:prstGeom>
        </p:spPr>
      </p:pic>
      <p:sp>
        <p:nvSpPr>
          <p:cNvPr id="34" name="Rectangle 33">
            <a:extLst>
              <a:ext uri="{FF2B5EF4-FFF2-40B4-BE49-F238E27FC236}">
                <a16:creationId xmlns:a16="http://schemas.microsoft.com/office/drawing/2014/main" id="{36813164-B78D-CD16-E4A8-6E77B4CD1244}"/>
              </a:ext>
            </a:extLst>
          </p:cNvPr>
          <p:cNvSpPr/>
          <p:nvPr/>
        </p:nvSpPr>
        <p:spPr>
          <a:xfrm>
            <a:off x="1926771" y="8358221"/>
            <a:ext cx="4786265" cy="1286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AD62A23-E711-4B27-55C7-462C219735BB}"/>
              </a:ext>
            </a:extLst>
          </p:cNvPr>
          <p:cNvSpPr/>
          <p:nvPr/>
        </p:nvSpPr>
        <p:spPr>
          <a:xfrm>
            <a:off x="3063064" y="1743374"/>
            <a:ext cx="2655841" cy="646331"/>
          </a:xfrm>
          <a:prstGeom prst="rect">
            <a:avLst/>
          </a:prstGeom>
        </p:spPr>
        <p:txBody>
          <a:bodyPr wrap="square">
            <a:spAutoFit/>
          </a:bodyPr>
          <a:lstStyle/>
          <a:p>
            <a:r>
              <a:rPr lang="en-GB" sz="1200" dirty="0">
                <a:latin typeface="Gobold" panose="02000500000000000000" pitchFamily="2" charset="0"/>
              </a:rPr>
              <a:t>“Perhaps I ought to warn you that the Chief Constable is and old friend of mine. We play golf together.”</a:t>
            </a:r>
            <a:endParaRPr lang="en-US" sz="1200" dirty="0">
              <a:latin typeface="Gobold" panose="02000500000000000000" pitchFamily="2" charset="0"/>
            </a:endParaRPr>
          </a:p>
        </p:txBody>
      </p:sp>
      <p:grpSp>
        <p:nvGrpSpPr>
          <p:cNvPr id="36" name="Group 35">
            <a:extLst>
              <a:ext uri="{FF2B5EF4-FFF2-40B4-BE49-F238E27FC236}">
                <a16:creationId xmlns:a16="http://schemas.microsoft.com/office/drawing/2014/main" id="{DB3D19FC-07FE-2E22-26CD-75FA268300C8}"/>
              </a:ext>
            </a:extLst>
          </p:cNvPr>
          <p:cNvGrpSpPr/>
          <p:nvPr/>
        </p:nvGrpSpPr>
        <p:grpSpPr>
          <a:xfrm>
            <a:off x="144964" y="5426483"/>
            <a:ext cx="1781807" cy="4218619"/>
            <a:chOff x="111512" y="89208"/>
            <a:chExt cx="2442118" cy="6668429"/>
          </a:xfrm>
        </p:grpSpPr>
        <p:sp>
          <p:nvSpPr>
            <p:cNvPr id="37" name="Rectangle 36">
              <a:extLst>
                <a:ext uri="{FF2B5EF4-FFF2-40B4-BE49-F238E27FC236}">
                  <a16:creationId xmlns:a16="http://schemas.microsoft.com/office/drawing/2014/main" id="{6FC3B51F-A49A-F2D1-90F2-57533C554087}"/>
                </a:ext>
              </a:extLst>
            </p:cNvPr>
            <p:cNvSpPr/>
            <p:nvPr/>
          </p:nvSpPr>
          <p:spPr>
            <a:xfrm>
              <a:off x="111512" y="89208"/>
              <a:ext cx="2442118" cy="6668429"/>
            </a:xfrm>
            <a:prstGeom prst="rect">
              <a:avLst/>
            </a:prstGeom>
            <a:solidFill>
              <a:srgbClr val="D5001C">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38" name="Rectangle 37">
              <a:extLst>
                <a:ext uri="{FF2B5EF4-FFF2-40B4-BE49-F238E27FC236}">
                  <a16:creationId xmlns:a16="http://schemas.microsoft.com/office/drawing/2014/main" id="{B8A1F101-373B-D9E9-0343-F6189E816D9B}"/>
                </a:ext>
              </a:extLst>
            </p:cNvPr>
            <p:cNvSpPr/>
            <p:nvPr/>
          </p:nvSpPr>
          <p:spPr>
            <a:xfrm>
              <a:off x="211873" y="178420"/>
              <a:ext cx="2252547" cy="322827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pic>
        <p:nvPicPr>
          <p:cNvPr id="39" name="Graphic 38" descr="Link with solid fill">
            <a:extLst>
              <a:ext uri="{FF2B5EF4-FFF2-40B4-BE49-F238E27FC236}">
                <a16:creationId xmlns:a16="http://schemas.microsoft.com/office/drawing/2014/main" id="{87F7C343-23CB-C73A-A4F9-BB5AA2064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9748" y="7549543"/>
            <a:ext cx="325289" cy="325289"/>
          </a:xfrm>
          <a:prstGeom prst="rect">
            <a:avLst/>
          </a:prstGeom>
        </p:spPr>
      </p:pic>
      <p:pic>
        <p:nvPicPr>
          <p:cNvPr id="40" name="Graphic 39" descr="Cycle with people with solid fill">
            <a:extLst>
              <a:ext uri="{FF2B5EF4-FFF2-40B4-BE49-F238E27FC236}">
                <a16:creationId xmlns:a16="http://schemas.microsoft.com/office/drawing/2014/main" id="{AA83E39E-C7A6-FF93-91A5-77894F787E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9420" y="5521230"/>
            <a:ext cx="372894" cy="372894"/>
          </a:xfrm>
          <a:prstGeom prst="rect">
            <a:avLst/>
          </a:prstGeom>
        </p:spPr>
      </p:pic>
      <p:pic>
        <p:nvPicPr>
          <p:cNvPr id="41" name="Graphic 40" descr="Greek Pillar with solid fill">
            <a:extLst>
              <a:ext uri="{FF2B5EF4-FFF2-40B4-BE49-F238E27FC236}">
                <a16:creationId xmlns:a16="http://schemas.microsoft.com/office/drawing/2014/main" id="{1D0F27AA-EDC9-6356-F49D-D145E4C9024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6771" y="8348793"/>
            <a:ext cx="339995" cy="339995"/>
          </a:xfrm>
          <a:prstGeom prst="rect">
            <a:avLst/>
          </a:prstGeom>
        </p:spPr>
      </p:pic>
      <p:sp>
        <p:nvSpPr>
          <p:cNvPr id="44" name="Rounded Rectangle 43">
            <a:extLst>
              <a:ext uri="{FF2B5EF4-FFF2-40B4-BE49-F238E27FC236}">
                <a16:creationId xmlns:a16="http://schemas.microsoft.com/office/drawing/2014/main" id="{C32C9D1B-570F-15BA-AB25-1AF2D230E544}"/>
              </a:ext>
            </a:extLst>
          </p:cNvPr>
          <p:cNvSpPr/>
          <p:nvPr/>
        </p:nvSpPr>
        <p:spPr>
          <a:xfrm>
            <a:off x="6150148" y="4785574"/>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5" name="Rounded Rectangle 44">
            <a:extLst>
              <a:ext uri="{FF2B5EF4-FFF2-40B4-BE49-F238E27FC236}">
                <a16:creationId xmlns:a16="http://schemas.microsoft.com/office/drawing/2014/main" id="{E282EC16-705D-1F70-E118-FC6BF6BBC3E5}"/>
              </a:ext>
            </a:extLst>
          </p:cNvPr>
          <p:cNvSpPr/>
          <p:nvPr/>
        </p:nvSpPr>
        <p:spPr>
          <a:xfrm>
            <a:off x="6153067" y="9399442"/>
            <a:ext cx="432536" cy="168499"/>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solidFill>
                <a:latin typeface="Gobold CUTS" panose="02000500000000000000" pitchFamily="2" charset="0"/>
              </a:rPr>
              <a:t>Scan me</a:t>
            </a:r>
          </a:p>
        </p:txBody>
      </p:sp>
      <p:sp>
        <p:nvSpPr>
          <p:cNvPr id="47" name="TextBox 46">
            <a:extLst>
              <a:ext uri="{FF2B5EF4-FFF2-40B4-BE49-F238E27FC236}">
                <a16:creationId xmlns:a16="http://schemas.microsoft.com/office/drawing/2014/main" id="{DAA209F5-A9DE-7E03-2E35-D1942E8B1AFC}"/>
              </a:ext>
            </a:extLst>
          </p:cNvPr>
          <p:cNvSpPr txBox="1"/>
          <p:nvPr/>
        </p:nvSpPr>
        <p:spPr>
          <a:xfrm>
            <a:off x="2809279" y="9644390"/>
            <a:ext cx="1239442"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endParaRPr lang="en-US" sz="1100" dirty="0">
              <a:latin typeface="Gobold" panose="02000500000000000000" pitchFamily="2" charset="0"/>
            </a:endParaRPr>
          </a:p>
        </p:txBody>
      </p:sp>
      <p:sp>
        <p:nvSpPr>
          <p:cNvPr id="2" name="Slide Number Placeholder 1">
            <a:extLst>
              <a:ext uri="{FF2B5EF4-FFF2-40B4-BE49-F238E27FC236}">
                <a16:creationId xmlns:a16="http://schemas.microsoft.com/office/drawing/2014/main" id="{C8175F78-AF35-4407-8DE3-41CDED49C470}"/>
              </a:ext>
            </a:extLst>
          </p:cNvPr>
          <p:cNvSpPr>
            <a:spLocks noGrp="1"/>
          </p:cNvSpPr>
          <p:nvPr>
            <p:ph type="sldNum" sz="quarter" idx="12"/>
          </p:nvPr>
        </p:nvSpPr>
        <p:spPr/>
        <p:txBody>
          <a:bodyPr/>
          <a:lstStyle/>
          <a:p>
            <a:fld id="{3A1F06E3-85A6-4045-BBFB-AFC8217B232D}" type="slidenum">
              <a:rPr lang="en-US" smtClean="0"/>
              <a:t>8</a:t>
            </a:fld>
            <a:endParaRPr lang="en-US"/>
          </a:p>
        </p:txBody>
      </p:sp>
      <p:pic>
        <p:nvPicPr>
          <p:cNvPr id="14" name="Picture 13">
            <a:extLst>
              <a:ext uri="{FF2B5EF4-FFF2-40B4-BE49-F238E27FC236}">
                <a16:creationId xmlns:a16="http://schemas.microsoft.com/office/drawing/2014/main" id="{053978E1-5393-0840-668A-0F54CA425F24}"/>
              </a:ext>
            </a:extLst>
          </p:cNvPr>
          <p:cNvPicPr>
            <a:picLocks noChangeAspect="1"/>
          </p:cNvPicPr>
          <p:nvPr/>
        </p:nvPicPr>
        <p:blipFill>
          <a:blip r:embed="rId8"/>
          <a:stretch>
            <a:fillRect/>
          </a:stretch>
        </p:blipFill>
        <p:spPr>
          <a:xfrm>
            <a:off x="6114416" y="4274447"/>
            <a:ext cx="504000" cy="504000"/>
          </a:xfrm>
          <a:prstGeom prst="rect">
            <a:avLst/>
          </a:prstGeom>
        </p:spPr>
      </p:pic>
      <p:pic>
        <p:nvPicPr>
          <p:cNvPr id="15" name="Picture 14">
            <a:extLst>
              <a:ext uri="{FF2B5EF4-FFF2-40B4-BE49-F238E27FC236}">
                <a16:creationId xmlns:a16="http://schemas.microsoft.com/office/drawing/2014/main" id="{692DC2DA-69F1-9A06-CB47-5B32F3067A4D}"/>
              </a:ext>
            </a:extLst>
          </p:cNvPr>
          <p:cNvPicPr>
            <a:picLocks noChangeAspect="1"/>
          </p:cNvPicPr>
          <p:nvPr/>
        </p:nvPicPr>
        <p:blipFill>
          <a:blip r:embed="rId9"/>
          <a:stretch>
            <a:fillRect/>
          </a:stretch>
        </p:blipFill>
        <p:spPr>
          <a:xfrm>
            <a:off x="6114416" y="8877925"/>
            <a:ext cx="504000" cy="504000"/>
          </a:xfrm>
          <a:prstGeom prst="rect">
            <a:avLst/>
          </a:prstGeom>
        </p:spPr>
      </p:pic>
    </p:spTree>
    <p:extLst>
      <p:ext uri="{BB962C8B-B14F-4D97-AF65-F5344CB8AC3E}">
        <p14:creationId xmlns:p14="http://schemas.microsoft.com/office/powerpoint/2010/main" val="210316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D21630-906D-1258-1EFD-6B6742DA5242}"/>
              </a:ext>
            </a:extLst>
          </p:cNvPr>
          <p:cNvSpPr/>
          <p:nvPr/>
        </p:nvSpPr>
        <p:spPr>
          <a:xfrm>
            <a:off x="293914" y="373999"/>
            <a:ext cx="6270172" cy="923330"/>
          </a:xfrm>
          <a:prstGeom prst="rect">
            <a:avLst/>
          </a:prstGeom>
          <a:noFill/>
        </p:spPr>
        <p:txBody>
          <a:bodyPr wrap="square">
            <a:spAutoFit/>
          </a:bodyPr>
          <a:lstStyle/>
          <a:p>
            <a:pPr algn="ctr"/>
            <a:r>
              <a:rPr lang="en-GB" sz="5400" b="1" dirty="0">
                <a:solidFill>
                  <a:srgbClr val="D5001C"/>
                </a:solidFill>
                <a:latin typeface="Gobold" panose="02000500000000000000" pitchFamily="2" charset="0"/>
              </a:rPr>
              <a:t>Mrs Birling</a:t>
            </a:r>
          </a:p>
        </p:txBody>
      </p:sp>
      <p:sp>
        <p:nvSpPr>
          <p:cNvPr id="7" name="Rectangle 6">
            <a:extLst>
              <a:ext uri="{FF2B5EF4-FFF2-40B4-BE49-F238E27FC236}">
                <a16:creationId xmlns:a16="http://schemas.microsoft.com/office/drawing/2014/main" id="{8EADF07D-5723-464C-EAD5-87E30331EE22}"/>
              </a:ext>
            </a:extLst>
          </p:cNvPr>
          <p:cNvSpPr/>
          <p:nvPr/>
        </p:nvSpPr>
        <p:spPr>
          <a:xfrm>
            <a:off x="205615" y="5452534"/>
            <a:ext cx="6446769" cy="4079468"/>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Stretch Your Vocab</a:t>
            </a:r>
          </a:p>
        </p:txBody>
      </p:sp>
      <p:sp>
        <p:nvSpPr>
          <p:cNvPr id="8" name="Rectangle 7">
            <a:extLst>
              <a:ext uri="{FF2B5EF4-FFF2-40B4-BE49-F238E27FC236}">
                <a16:creationId xmlns:a16="http://schemas.microsoft.com/office/drawing/2014/main" id="{A90EFDC2-2611-EA38-2790-CDD9DF420F55}"/>
              </a:ext>
            </a:extLst>
          </p:cNvPr>
          <p:cNvSpPr/>
          <p:nvPr/>
        </p:nvSpPr>
        <p:spPr>
          <a:xfrm>
            <a:off x="2582333" y="1557862"/>
            <a:ext cx="4070051"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Purpose</a:t>
            </a:r>
          </a:p>
        </p:txBody>
      </p:sp>
      <p:sp>
        <p:nvSpPr>
          <p:cNvPr id="9" name="Rectangle 8">
            <a:extLst>
              <a:ext uri="{FF2B5EF4-FFF2-40B4-BE49-F238E27FC236}">
                <a16:creationId xmlns:a16="http://schemas.microsoft.com/office/drawing/2014/main" id="{4C9095DC-EBAA-2C89-4370-59ED395F08B8}"/>
              </a:ext>
            </a:extLst>
          </p:cNvPr>
          <p:cNvSpPr/>
          <p:nvPr/>
        </p:nvSpPr>
        <p:spPr>
          <a:xfrm>
            <a:off x="205616" y="1557862"/>
            <a:ext cx="2275117" cy="3736625"/>
          </a:xfrm>
          <a:prstGeom prst="rect">
            <a:avLst/>
          </a:prstGeom>
          <a:noFill/>
          <a:ln w="38100">
            <a:solidFill>
              <a:srgbClr val="D6001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rgbClr val="D5001C"/>
                </a:solidFill>
                <a:latin typeface="Gobold" panose="02000500000000000000" pitchFamily="2" charset="0"/>
              </a:rPr>
              <a:t>Pivotal Moments</a:t>
            </a:r>
          </a:p>
        </p:txBody>
      </p:sp>
      <p:sp>
        <p:nvSpPr>
          <p:cNvPr id="11" name="TextBox 10">
            <a:extLst>
              <a:ext uri="{FF2B5EF4-FFF2-40B4-BE49-F238E27FC236}">
                <a16:creationId xmlns:a16="http://schemas.microsoft.com/office/drawing/2014/main" id="{8292B36B-0FC2-3116-7C00-D5BCED83695A}"/>
              </a:ext>
            </a:extLst>
          </p:cNvPr>
          <p:cNvSpPr txBox="1"/>
          <p:nvPr/>
        </p:nvSpPr>
        <p:spPr>
          <a:xfrm>
            <a:off x="2447001" y="9596170"/>
            <a:ext cx="1963999" cy="261610"/>
          </a:xfrm>
          <a:prstGeom prst="rect">
            <a:avLst/>
          </a:prstGeom>
          <a:noFill/>
        </p:spPr>
        <p:txBody>
          <a:bodyPr wrap="none" rtlCol="0">
            <a:spAutoFit/>
          </a:bodyPr>
          <a:lstStyle/>
          <a:p>
            <a:r>
              <a:rPr lang="en-US" sz="1100" dirty="0" err="1">
                <a:solidFill>
                  <a:srgbClr val="D6001C"/>
                </a:solidFill>
                <a:latin typeface="Gobold" panose="02000500000000000000" pitchFamily="2" charset="0"/>
              </a:rPr>
              <a:t>gulp</a:t>
            </a:r>
            <a:r>
              <a:rPr lang="en-US" sz="1100" dirty="0" err="1">
                <a:latin typeface="Gobold" panose="02000500000000000000" pitchFamily="2" charset="0"/>
              </a:rPr>
              <a:t>fiction.co.uk</a:t>
            </a:r>
            <a:r>
              <a:rPr lang="en-US" sz="1100" dirty="0">
                <a:latin typeface="Gobold" panose="02000500000000000000" pitchFamily="2" charset="0"/>
              </a:rPr>
              <a:t>/</a:t>
            </a:r>
            <a:r>
              <a:rPr lang="en-US" sz="1100" dirty="0" err="1">
                <a:latin typeface="Gobold" panose="02000500000000000000" pitchFamily="2" charset="0"/>
              </a:rPr>
              <a:t>mrsbirling</a:t>
            </a:r>
            <a:endParaRPr lang="en-US" sz="1100" dirty="0">
              <a:latin typeface="Gobold" panose="02000500000000000000" pitchFamily="2" charset="0"/>
            </a:endParaRPr>
          </a:p>
        </p:txBody>
      </p:sp>
      <p:sp>
        <p:nvSpPr>
          <p:cNvPr id="12" name="TextBox 11">
            <a:extLst>
              <a:ext uri="{FF2B5EF4-FFF2-40B4-BE49-F238E27FC236}">
                <a16:creationId xmlns:a16="http://schemas.microsoft.com/office/drawing/2014/main" id="{6AC63B33-E108-D897-92C4-259B671169FA}"/>
              </a:ext>
            </a:extLst>
          </p:cNvPr>
          <p:cNvSpPr txBox="1"/>
          <p:nvPr/>
        </p:nvSpPr>
        <p:spPr>
          <a:xfrm>
            <a:off x="293914" y="5760790"/>
            <a:ext cx="547394" cy="276999"/>
          </a:xfrm>
          <a:prstGeom prst="rect">
            <a:avLst/>
          </a:prstGeom>
          <a:noFill/>
        </p:spPr>
        <p:txBody>
          <a:bodyPr wrap="none" rtlCol="0">
            <a:spAutoFit/>
          </a:bodyPr>
          <a:lstStyle/>
          <a:p>
            <a:r>
              <a:rPr lang="en-US" sz="1200" dirty="0">
                <a:latin typeface="Gobold" panose="02000500000000000000" pitchFamily="2" charset="0"/>
              </a:rPr>
              <a:t>Word</a:t>
            </a:r>
          </a:p>
        </p:txBody>
      </p:sp>
      <p:sp>
        <p:nvSpPr>
          <p:cNvPr id="13" name="TextBox 12">
            <a:extLst>
              <a:ext uri="{FF2B5EF4-FFF2-40B4-BE49-F238E27FC236}">
                <a16:creationId xmlns:a16="http://schemas.microsoft.com/office/drawing/2014/main" id="{621981E7-70A8-880C-0837-044863076947}"/>
              </a:ext>
            </a:extLst>
          </p:cNvPr>
          <p:cNvSpPr txBox="1"/>
          <p:nvPr/>
        </p:nvSpPr>
        <p:spPr>
          <a:xfrm>
            <a:off x="1250039" y="5760790"/>
            <a:ext cx="848309" cy="276999"/>
          </a:xfrm>
          <a:prstGeom prst="rect">
            <a:avLst/>
          </a:prstGeom>
          <a:noFill/>
        </p:spPr>
        <p:txBody>
          <a:bodyPr wrap="none" rtlCol="0">
            <a:spAutoFit/>
          </a:bodyPr>
          <a:lstStyle/>
          <a:p>
            <a:r>
              <a:rPr lang="en-US" sz="1200" dirty="0">
                <a:latin typeface="Gobold" panose="02000500000000000000" pitchFamily="2" charset="0"/>
              </a:rPr>
              <a:t>Synonyms</a:t>
            </a:r>
          </a:p>
        </p:txBody>
      </p:sp>
      <p:sp>
        <p:nvSpPr>
          <p:cNvPr id="14" name="TextBox 13">
            <a:extLst>
              <a:ext uri="{FF2B5EF4-FFF2-40B4-BE49-F238E27FC236}">
                <a16:creationId xmlns:a16="http://schemas.microsoft.com/office/drawing/2014/main" id="{8E3860CB-61BA-2BD7-7E04-CC3DDF8C08E7}"/>
              </a:ext>
            </a:extLst>
          </p:cNvPr>
          <p:cNvSpPr txBox="1"/>
          <p:nvPr/>
        </p:nvSpPr>
        <p:spPr>
          <a:xfrm>
            <a:off x="3242341" y="5760790"/>
            <a:ext cx="1321196" cy="276999"/>
          </a:xfrm>
          <a:prstGeom prst="rect">
            <a:avLst/>
          </a:prstGeom>
          <a:noFill/>
        </p:spPr>
        <p:txBody>
          <a:bodyPr wrap="none" rtlCol="0">
            <a:spAutoFit/>
          </a:bodyPr>
          <a:lstStyle/>
          <a:p>
            <a:r>
              <a:rPr lang="en-US" sz="1200" dirty="0">
                <a:latin typeface="Gobold" panose="02000500000000000000" pitchFamily="2" charset="0"/>
              </a:rPr>
              <a:t>Use in a sentence</a:t>
            </a:r>
          </a:p>
        </p:txBody>
      </p:sp>
      <p:cxnSp>
        <p:nvCxnSpPr>
          <p:cNvPr id="16" name="Straight Connector 15">
            <a:extLst>
              <a:ext uri="{FF2B5EF4-FFF2-40B4-BE49-F238E27FC236}">
                <a16:creationId xmlns:a16="http://schemas.microsoft.com/office/drawing/2014/main" id="{3112E566-54B8-E6C6-9180-D4DE6D43A9B7}"/>
              </a:ext>
            </a:extLst>
          </p:cNvPr>
          <p:cNvCxnSpPr>
            <a:cxnSpLocks/>
          </p:cNvCxnSpPr>
          <p:nvPr/>
        </p:nvCxnSpPr>
        <p:spPr>
          <a:xfrm>
            <a:off x="1250040"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4202BEB9-6AAE-81C6-8709-634D7ACE6257}"/>
              </a:ext>
            </a:extLst>
          </p:cNvPr>
          <p:cNvCxnSpPr>
            <a:cxnSpLocks/>
          </p:cNvCxnSpPr>
          <p:nvPr/>
        </p:nvCxnSpPr>
        <p:spPr>
          <a:xfrm>
            <a:off x="3242341" y="5769468"/>
            <a:ext cx="0" cy="3589866"/>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4FB3DB62-9765-E458-B366-5E7A25C5DFFA}"/>
              </a:ext>
            </a:extLst>
          </p:cNvPr>
          <p:cNvCxnSpPr>
            <a:cxnSpLocks/>
          </p:cNvCxnSpPr>
          <p:nvPr/>
        </p:nvCxnSpPr>
        <p:spPr>
          <a:xfrm flipH="1">
            <a:off x="293914" y="6023044"/>
            <a:ext cx="6039153"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Slide Number Placeholder 1">
            <a:extLst>
              <a:ext uri="{FF2B5EF4-FFF2-40B4-BE49-F238E27FC236}">
                <a16:creationId xmlns:a16="http://schemas.microsoft.com/office/drawing/2014/main" id="{B89E9FA1-E589-45E7-9BE7-BEA834317D7D}"/>
              </a:ext>
            </a:extLst>
          </p:cNvPr>
          <p:cNvSpPr>
            <a:spLocks noGrp="1"/>
          </p:cNvSpPr>
          <p:nvPr>
            <p:ph type="sldNum" sz="quarter" idx="12"/>
          </p:nvPr>
        </p:nvSpPr>
        <p:spPr/>
        <p:txBody>
          <a:bodyPr/>
          <a:lstStyle/>
          <a:p>
            <a:fld id="{3A1F06E3-85A6-4045-BBFB-AFC8217B232D}" type="slidenum">
              <a:rPr lang="en-US" smtClean="0"/>
              <a:t>9</a:t>
            </a:fld>
            <a:endParaRPr lang="en-US"/>
          </a:p>
        </p:txBody>
      </p:sp>
    </p:spTree>
    <p:extLst>
      <p:ext uri="{BB962C8B-B14F-4D97-AF65-F5344CB8AC3E}">
        <p14:creationId xmlns:p14="http://schemas.microsoft.com/office/powerpoint/2010/main" val="123050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1058</TotalTime>
  <Words>1217</Words>
  <Application>Microsoft Macintosh PowerPoint</Application>
  <PresentationFormat>A4 Paper (210x297 mm)</PresentationFormat>
  <Paragraphs>191</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Consolas</vt:lpstr>
      <vt:lpstr>Gobold</vt:lpstr>
      <vt:lpstr>Gobold CUTS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Reynolds, Samuel</dc:creator>
  <cp:lastModifiedBy>Reynolds, Samuel</cp:lastModifiedBy>
  <cp:revision>2</cp:revision>
  <dcterms:created xsi:type="dcterms:W3CDTF">2022-06-12T17:22:03Z</dcterms:created>
  <dcterms:modified xsi:type="dcterms:W3CDTF">2022-10-04T19:10:56Z</dcterms:modified>
</cp:coreProperties>
</file>